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686" r:id="rId5"/>
  </p:sldMasterIdLst>
  <p:notesMasterIdLst>
    <p:notesMasterId r:id="rId23"/>
  </p:notesMasterIdLst>
  <p:sldIdLst>
    <p:sldId id="257" r:id="rId6"/>
    <p:sldId id="259" r:id="rId7"/>
    <p:sldId id="327" r:id="rId8"/>
    <p:sldId id="256" r:id="rId9"/>
    <p:sldId id="333" r:id="rId10"/>
    <p:sldId id="334" r:id="rId11"/>
    <p:sldId id="332" r:id="rId12"/>
    <p:sldId id="323" r:id="rId13"/>
    <p:sldId id="325" r:id="rId14"/>
    <p:sldId id="324" r:id="rId15"/>
    <p:sldId id="331" r:id="rId16"/>
    <p:sldId id="261" r:id="rId17"/>
    <p:sldId id="258" r:id="rId18"/>
    <p:sldId id="328" r:id="rId19"/>
    <p:sldId id="260" r:id="rId20"/>
    <p:sldId id="329" r:id="rId21"/>
    <p:sldId id="322" r:id="rId2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2" userDrawn="1">
          <p15:clr>
            <a:srgbClr val="A4A3A4"/>
          </p15:clr>
        </p15:guide>
        <p15:guide id="2" pos="24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Svendson" initials="CS" lastIdx="18" clrIdx="0">
    <p:extLst>
      <p:ext uri="{19B8F6BF-5375-455C-9EA6-DF929625EA0E}">
        <p15:presenceInfo xmlns:p15="http://schemas.microsoft.com/office/powerpoint/2012/main" userId="S::csvendson@bbins.com::45e50623-1606-4d7f-b294-dee641f079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8FAF19-F85D-4020-88EF-510A49FDC5E5}" v="30" dt="2025-08-19T13:48:36.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7" autoAdjust="0"/>
    <p:restoredTop sz="94660"/>
  </p:normalViewPr>
  <p:slideViewPr>
    <p:cSldViewPr snapToGrid="0" showGuides="1">
      <p:cViewPr>
        <p:scale>
          <a:sx n="90" d="100"/>
          <a:sy n="90" d="100"/>
        </p:scale>
        <p:origin x="2838" y="-150"/>
      </p:cViewPr>
      <p:guideLst>
        <p:guide orient="horz" pos="3192"/>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Schweer" userId="fdb7b5df-549a-4360-bf43-e1838f30fd49" providerId="ADAL" clId="{768FAF19-F85D-4020-88EF-510A49FDC5E5}"/>
    <pc:docChg chg="undo custSel addSld delSld modSld sldOrd">
      <pc:chgData name="Mary Schweer" userId="fdb7b5df-549a-4360-bf43-e1838f30fd49" providerId="ADAL" clId="{768FAF19-F85D-4020-88EF-510A49FDC5E5}" dt="2025-08-19T14:02:58.255" v="4474" actId="20577"/>
      <pc:docMkLst>
        <pc:docMk/>
      </pc:docMkLst>
      <pc:sldChg chg="modSp add mod">
        <pc:chgData name="Mary Schweer" userId="fdb7b5df-549a-4360-bf43-e1838f30fd49" providerId="ADAL" clId="{768FAF19-F85D-4020-88EF-510A49FDC5E5}" dt="2025-08-19T13:19:21.495" v="3902" actId="20577"/>
        <pc:sldMkLst>
          <pc:docMk/>
          <pc:sldMk cId="0" sldId="256"/>
        </pc:sldMkLst>
        <pc:spChg chg="mod">
          <ac:chgData name="Mary Schweer" userId="fdb7b5df-549a-4360-bf43-e1838f30fd49" providerId="ADAL" clId="{768FAF19-F85D-4020-88EF-510A49FDC5E5}" dt="2025-08-19T13:19:21.495" v="3902" actId="20577"/>
          <ac:spMkLst>
            <pc:docMk/>
            <pc:sldMk cId="0" sldId="256"/>
            <ac:spMk id="17" creationId="{00000000-0000-0000-0000-000000000000}"/>
          </ac:spMkLst>
        </pc:spChg>
      </pc:sldChg>
      <pc:sldChg chg="addSp delSp modSp mod">
        <pc:chgData name="Mary Schweer" userId="fdb7b5df-549a-4360-bf43-e1838f30fd49" providerId="ADAL" clId="{768FAF19-F85D-4020-88EF-510A49FDC5E5}" dt="2025-08-16T01:19:19.268" v="3711" actId="207"/>
        <pc:sldMkLst>
          <pc:docMk/>
          <pc:sldMk cId="3864519540" sldId="257"/>
        </pc:sldMkLst>
        <pc:spChg chg="mod">
          <ac:chgData name="Mary Schweer" userId="fdb7b5df-549a-4360-bf43-e1838f30fd49" providerId="ADAL" clId="{768FAF19-F85D-4020-88EF-510A49FDC5E5}" dt="2025-08-16T01:19:19.268" v="3711" actId="207"/>
          <ac:spMkLst>
            <pc:docMk/>
            <pc:sldMk cId="3864519540" sldId="257"/>
            <ac:spMk id="8" creationId="{00000000-0000-0000-0000-000000000000}"/>
          </ac:spMkLst>
        </pc:spChg>
        <pc:picChg chg="add mod">
          <ac:chgData name="Mary Schweer" userId="fdb7b5df-549a-4360-bf43-e1838f30fd49" providerId="ADAL" clId="{768FAF19-F85D-4020-88EF-510A49FDC5E5}" dt="2025-08-15T22:58:32.336" v="5" actId="1076"/>
          <ac:picMkLst>
            <pc:docMk/>
            <pc:sldMk cId="3864519540" sldId="257"/>
            <ac:picMk id="2" creationId="{E8169604-CA7B-E0A7-CB8F-8A5112283F58}"/>
          </ac:picMkLst>
        </pc:picChg>
      </pc:sldChg>
      <pc:sldChg chg="addSp modSp add mod">
        <pc:chgData name="Mary Schweer" userId="fdb7b5df-549a-4360-bf43-e1838f30fd49" providerId="ADAL" clId="{768FAF19-F85D-4020-88EF-510A49FDC5E5}" dt="2025-08-16T01:02:05.517" v="3598" actId="1076"/>
        <pc:sldMkLst>
          <pc:docMk/>
          <pc:sldMk cId="0" sldId="258"/>
        </pc:sldMkLst>
        <pc:spChg chg="mod">
          <ac:chgData name="Mary Schweer" userId="fdb7b5df-549a-4360-bf43-e1838f30fd49" providerId="ADAL" clId="{768FAF19-F85D-4020-88EF-510A49FDC5E5}" dt="2025-08-16T00:59:13.537" v="3586" actId="1076"/>
          <ac:spMkLst>
            <pc:docMk/>
            <pc:sldMk cId="0" sldId="258"/>
            <ac:spMk id="6" creationId="{00000000-0000-0000-0000-000000000000}"/>
          </ac:spMkLst>
        </pc:spChg>
        <pc:spChg chg="mod">
          <ac:chgData name="Mary Schweer" userId="fdb7b5df-549a-4360-bf43-e1838f30fd49" providerId="ADAL" clId="{768FAF19-F85D-4020-88EF-510A49FDC5E5}" dt="2025-08-16T01:02:05.517" v="3598" actId="1076"/>
          <ac:spMkLst>
            <pc:docMk/>
            <pc:sldMk cId="0" sldId="258"/>
            <ac:spMk id="24" creationId="{00000000-0000-0000-0000-000000000000}"/>
          </ac:spMkLst>
        </pc:spChg>
        <pc:picChg chg="add mod">
          <ac:chgData name="Mary Schweer" userId="fdb7b5df-549a-4360-bf43-e1838f30fd49" providerId="ADAL" clId="{768FAF19-F85D-4020-88EF-510A49FDC5E5}" dt="2025-08-16T01:00:53.354" v="3594" actId="1076"/>
          <ac:picMkLst>
            <pc:docMk/>
            <pc:sldMk cId="0" sldId="258"/>
            <ac:picMk id="26" creationId="{C52D1165-67AC-A660-FC78-6F01439DDC54}"/>
          </ac:picMkLst>
        </pc:picChg>
      </pc:sldChg>
      <pc:sldChg chg="del">
        <pc:chgData name="Mary Schweer" userId="fdb7b5df-549a-4360-bf43-e1838f30fd49" providerId="ADAL" clId="{768FAF19-F85D-4020-88EF-510A49FDC5E5}" dt="2025-08-15T22:59:37.036" v="98" actId="47"/>
        <pc:sldMkLst>
          <pc:docMk/>
          <pc:sldMk cId="1573256185" sldId="258"/>
        </pc:sldMkLst>
      </pc:sldChg>
      <pc:sldChg chg="delSp modSp mod">
        <pc:chgData name="Mary Schweer" userId="fdb7b5df-549a-4360-bf43-e1838f30fd49" providerId="ADAL" clId="{768FAF19-F85D-4020-88EF-510A49FDC5E5}" dt="2025-08-19T14:02:58.255" v="4474" actId="20577"/>
        <pc:sldMkLst>
          <pc:docMk/>
          <pc:sldMk cId="4177723087" sldId="259"/>
        </pc:sldMkLst>
        <pc:spChg chg="mod">
          <ac:chgData name="Mary Schweer" userId="fdb7b5df-549a-4360-bf43-e1838f30fd49" providerId="ADAL" clId="{768FAF19-F85D-4020-88EF-510A49FDC5E5}" dt="2025-08-19T14:02:58.255" v="4474" actId="20577"/>
          <ac:spMkLst>
            <pc:docMk/>
            <pc:sldMk cId="4177723087" sldId="259"/>
            <ac:spMk id="3" creationId="{00000000-0000-0000-0000-000000000000}"/>
          </ac:spMkLst>
        </pc:spChg>
        <pc:spChg chg="mod">
          <ac:chgData name="Mary Schweer" userId="fdb7b5df-549a-4360-bf43-e1838f30fd49" providerId="ADAL" clId="{768FAF19-F85D-4020-88EF-510A49FDC5E5}" dt="2025-08-15T23:00:29.973" v="123" actId="20577"/>
          <ac:spMkLst>
            <pc:docMk/>
            <pc:sldMk cId="4177723087" sldId="259"/>
            <ac:spMk id="18" creationId="{F9ED6C17-5F12-4BD2-8857-C5A01254E046}"/>
          </ac:spMkLst>
        </pc:spChg>
        <pc:picChg chg="mod">
          <ac:chgData name="Mary Schweer" userId="fdb7b5df-549a-4360-bf43-e1838f30fd49" providerId="ADAL" clId="{768FAF19-F85D-4020-88EF-510A49FDC5E5}" dt="2025-08-15T23:00:13.363" v="101" actId="14826"/>
          <ac:picMkLst>
            <pc:docMk/>
            <pc:sldMk cId="4177723087" sldId="259"/>
            <ac:picMk id="4" creationId="{AFDA0DEE-E5F6-374F-BFD8-864F8E15FB8B}"/>
          </ac:picMkLst>
        </pc:picChg>
      </pc:sldChg>
      <pc:sldChg chg="addSp modSp add mod">
        <pc:chgData name="Mary Schweer" userId="fdb7b5df-549a-4360-bf43-e1838f30fd49" providerId="ADAL" clId="{768FAF19-F85D-4020-88EF-510A49FDC5E5}" dt="2025-08-16T01:03:11.706" v="3609" actId="14100"/>
        <pc:sldMkLst>
          <pc:docMk/>
          <pc:sldMk cId="0" sldId="260"/>
        </pc:sldMkLst>
        <pc:picChg chg="add mod">
          <ac:chgData name="Mary Schweer" userId="fdb7b5df-549a-4360-bf43-e1838f30fd49" providerId="ADAL" clId="{768FAF19-F85D-4020-88EF-510A49FDC5E5}" dt="2025-08-16T01:03:11.706" v="3609" actId="14100"/>
          <ac:picMkLst>
            <pc:docMk/>
            <pc:sldMk cId="0" sldId="260"/>
            <ac:picMk id="23" creationId="{9DE57EFF-C09F-709B-D0A9-CCA13C01196F}"/>
          </ac:picMkLst>
        </pc:picChg>
      </pc:sldChg>
      <pc:sldChg chg="del">
        <pc:chgData name="Mary Schweer" userId="fdb7b5df-549a-4360-bf43-e1838f30fd49" providerId="ADAL" clId="{768FAF19-F85D-4020-88EF-510A49FDC5E5}" dt="2025-08-15T23:11:01.272" v="975" actId="47"/>
        <pc:sldMkLst>
          <pc:docMk/>
          <pc:sldMk cId="794988453" sldId="260"/>
        </pc:sldMkLst>
      </pc:sldChg>
      <pc:sldChg chg="addSp delSp modSp mod">
        <pc:chgData name="Mary Schweer" userId="fdb7b5df-549a-4360-bf43-e1838f30fd49" providerId="ADAL" clId="{768FAF19-F85D-4020-88EF-510A49FDC5E5}" dt="2025-08-16T01:22:16.831" v="3844" actId="20577"/>
        <pc:sldMkLst>
          <pc:docMk/>
          <pc:sldMk cId="3008840040" sldId="261"/>
        </pc:sldMkLst>
        <pc:spChg chg="mod">
          <ac:chgData name="Mary Schweer" userId="fdb7b5df-549a-4360-bf43-e1838f30fd49" providerId="ADAL" clId="{768FAF19-F85D-4020-88EF-510A49FDC5E5}" dt="2025-08-16T01:22:16.831" v="3844" actId="20577"/>
          <ac:spMkLst>
            <pc:docMk/>
            <pc:sldMk cId="3008840040" sldId="261"/>
            <ac:spMk id="11" creationId="{00000000-0000-0000-0000-000000000000}"/>
          </ac:spMkLst>
        </pc:spChg>
        <pc:spChg chg="mod">
          <ac:chgData name="Mary Schweer" userId="fdb7b5df-549a-4360-bf43-e1838f30fd49" providerId="ADAL" clId="{768FAF19-F85D-4020-88EF-510A49FDC5E5}" dt="2025-08-16T00:41:04.978" v="3237" actId="20577"/>
          <ac:spMkLst>
            <pc:docMk/>
            <pc:sldMk cId="3008840040" sldId="261"/>
            <ac:spMk id="24" creationId="{0B1864A2-C09D-4D47-86DF-10E33B074741}"/>
          </ac:spMkLst>
        </pc:spChg>
        <pc:grpChg chg="mod">
          <ac:chgData name="Mary Schweer" userId="fdb7b5df-549a-4360-bf43-e1838f30fd49" providerId="ADAL" clId="{768FAF19-F85D-4020-88EF-510A49FDC5E5}" dt="2025-08-15T23:41:32.614" v="994" actId="1076"/>
          <ac:grpSpMkLst>
            <pc:docMk/>
            <pc:sldMk cId="3008840040" sldId="261"/>
            <ac:grpSpMk id="25" creationId="{B672D3BE-A97D-446B-A450-9B3962103F20}"/>
          </ac:grpSpMkLst>
        </pc:grpChg>
        <pc:picChg chg="add mod">
          <ac:chgData name="Mary Schweer" userId="fdb7b5df-549a-4360-bf43-e1838f30fd49" providerId="ADAL" clId="{768FAF19-F85D-4020-88EF-510A49FDC5E5}" dt="2025-08-16T00:41:35.659" v="3239" actId="1076"/>
          <ac:picMkLst>
            <pc:docMk/>
            <pc:sldMk cId="3008840040" sldId="261"/>
            <ac:picMk id="4" creationId="{5852F19F-020C-42EB-FD00-23FEBCAC791C}"/>
          </ac:picMkLst>
        </pc:picChg>
        <pc:picChg chg="add mod">
          <ac:chgData name="Mary Schweer" userId="fdb7b5df-549a-4360-bf43-e1838f30fd49" providerId="ADAL" clId="{768FAF19-F85D-4020-88EF-510A49FDC5E5}" dt="2025-08-16T00:55:29.234" v="3573" actId="1076"/>
          <ac:picMkLst>
            <pc:docMk/>
            <pc:sldMk cId="3008840040" sldId="261"/>
            <ac:picMk id="10" creationId="{2C64AE34-69B3-5E21-57F3-9D0E1620E8C4}"/>
          </ac:picMkLst>
        </pc:picChg>
        <pc:picChg chg="add mod">
          <ac:chgData name="Mary Schweer" userId="fdb7b5df-549a-4360-bf43-e1838f30fd49" providerId="ADAL" clId="{768FAF19-F85D-4020-88EF-510A49FDC5E5}" dt="2025-08-16T00:56:36.699" v="3580" actId="1076"/>
          <ac:picMkLst>
            <pc:docMk/>
            <pc:sldMk cId="3008840040" sldId="261"/>
            <ac:picMk id="13" creationId="{9BF0AE7E-3CC6-CA04-633A-75EB8677967C}"/>
          </ac:picMkLst>
        </pc:picChg>
      </pc:sldChg>
      <pc:sldChg chg="del">
        <pc:chgData name="Mary Schweer" userId="fdb7b5df-549a-4360-bf43-e1838f30fd49" providerId="ADAL" clId="{768FAF19-F85D-4020-88EF-510A49FDC5E5}" dt="2025-08-16T00:19:01.509" v="2098" actId="47"/>
        <pc:sldMkLst>
          <pc:docMk/>
          <pc:sldMk cId="2663330128" sldId="262"/>
        </pc:sldMkLst>
      </pc:sldChg>
      <pc:sldChg chg="del">
        <pc:chgData name="Mary Schweer" userId="fdb7b5df-549a-4360-bf43-e1838f30fd49" providerId="ADAL" clId="{768FAF19-F85D-4020-88EF-510A49FDC5E5}" dt="2025-08-16T00:19:02.488" v="2099" actId="47"/>
        <pc:sldMkLst>
          <pc:docMk/>
          <pc:sldMk cId="2531796361" sldId="263"/>
        </pc:sldMkLst>
      </pc:sldChg>
      <pc:sldChg chg="del">
        <pc:chgData name="Mary Schweer" userId="fdb7b5df-549a-4360-bf43-e1838f30fd49" providerId="ADAL" clId="{768FAF19-F85D-4020-88EF-510A49FDC5E5}" dt="2025-08-16T00:19:03.239" v="2100" actId="47"/>
        <pc:sldMkLst>
          <pc:docMk/>
          <pc:sldMk cId="299632491" sldId="264"/>
        </pc:sldMkLst>
      </pc:sldChg>
      <pc:sldChg chg="del">
        <pc:chgData name="Mary Schweer" userId="fdb7b5df-549a-4360-bf43-e1838f30fd49" providerId="ADAL" clId="{768FAF19-F85D-4020-88EF-510A49FDC5E5}" dt="2025-08-16T00:19:04.659" v="2101" actId="47"/>
        <pc:sldMkLst>
          <pc:docMk/>
          <pc:sldMk cId="2374214699" sldId="265"/>
        </pc:sldMkLst>
      </pc:sldChg>
      <pc:sldChg chg="del">
        <pc:chgData name="Mary Schweer" userId="fdb7b5df-549a-4360-bf43-e1838f30fd49" providerId="ADAL" clId="{768FAF19-F85D-4020-88EF-510A49FDC5E5}" dt="2025-08-16T00:19:05.351" v="2102" actId="47"/>
        <pc:sldMkLst>
          <pc:docMk/>
          <pc:sldMk cId="4290812657" sldId="266"/>
        </pc:sldMkLst>
      </pc:sldChg>
      <pc:sldChg chg="del">
        <pc:chgData name="Mary Schweer" userId="fdb7b5df-549a-4360-bf43-e1838f30fd49" providerId="ADAL" clId="{768FAF19-F85D-4020-88EF-510A49FDC5E5}" dt="2025-08-16T00:19:06.340" v="2103" actId="47"/>
        <pc:sldMkLst>
          <pc:docMk/>
          <pc:sldMk cId="3519077130" sldId="268"/>
        </pc:sldMkLst>
      </pc:sldChg>
      <pc:sldChg chg="del">
        <pc:chgData name="Mary Schweer" userId="fdb7b5df-549a-4360-bf43-e1838f30fd49" providerId="ADAL" clId="{768FAF19-F85D-4020-88EF-510A49FDC5E5}" dt="2025-08-16T00:19:07.249" v="2104" actId="47"/>
        <pc:sldMkLst>
          <pc:docMk/>
          <pc:sldMk cId="3844124141" sldId="269"/>
        </pc:sldMkLst>
      </pc:sldChg>
      <pc:sldChg chg="del">
        <pc:chgData name="Mary Schweer" userId="fdb7b5df-549a-4360-bf43-e1838f30fd49" providerId="ADAL" clId="{768FAF19-F85D-4020-88EF-510A49FDC5E5}" dt="2025-08-16T00:19:08.313" v="2105" actId="47"/>
        <pc:sldMkLst>
          <pc:docMk/>
          <pc:sldMk cId="2020228651" sldId="270"/>
        </pc:sldMkLst>
      </pc:sldChg>
      <pc:sldChg chg="del">
        <pc:chgData name="Mary Schweer" userId="fdb7b5df-549a-4360-bf43-e1838f30fd49" providerId="ADAL" clId="{768FAF19-F85D-4020-88EF-510A49FDC5E5}" dt="2025-08-16T00:19:08.976" v="2106" actId="47"/>
        <pc:sldMkLst>
          <pc:docMk/>
          <pc:sldMk cId="2451571067" sldId="271"/>
        </pc:sldMkLst>
      </pc:sldChg>
      <pc:sldChg chg="del">
        <pc:chgData name="Mary Schweer" userId="fdb7b5df-549a-4360-bf43-e1838f30fd49" providerId="ADAL" clId="{768FAF19-F85D-4020-88EF-510A49FDC5E5}" dt="2025-08-16T00:19:10.220" v="2107" actId="47"/>
        <pc:sldMkLst>
          <pc:docMk/>
          <pc:sldMk cId="795559034" sldId="273"/>
        </pc:sldMkLst>
      </pc:sldChg>
      <pc:sldChg chg="del">
        <pc:chgData name="Mary Schweer" userId="fdb7b5df-549a-4360-bf43-e1838f30fd49" providerId="ADAL" clId="{768FAF19-F85D-4020-88EF-510A49FDC5E5}" dt="2025-08-16T00:19:11.318" v="2108" actId="47"/>
        <pc:sldMkLst>
          <pc:docMk/>
          <pc:sldMk cId="3388566148" sldId="274"/>
        </pc:sldMkLst>
      </pc:sldChg>
      <pc:sldChg chg="del">
        <pc:chgData name="Mary Schweer" userId="fdb7b5df-549a-4360-bf43-e1838f30fd49" providerId="ADAL" clId="{768FAF19-F85D-4020-88EF-510A49FDC5E5}" dt="2025-08-16T00:19:12.311" v="2109" actId="47"/>
        <pc:sldMkLst>
          <pc:docMk/>
          <pc:sldMk cId="4261740584" sldId="276"/>
        </pc:sldMkLst>
      </pc:sldChg>
      <pc:sldChg chg="del">
        <pc:chgData name="Mary Schweer" userId="fdb7b5df-549a-4360-bf43-e1838f30fd49" providerId="ADAL" clId="{768FAF19-F85D-4020-88EF-510A49FDC5E5}" dt="2025-08-16T00:19:13.038" v="2110" actId="47"/>
        <pc:sldMkLst>
          <pc:docMk/>
          <pc:sldMk cId="1434965714" sldId="277"/>
        </pc:sldMkLst>
      </pc:sldChg>
      <pc:sldChg chg="del">
        <pc:chgData name="Mary Schweer" userId="fdb7b5df-549a-4360-bf43-e1838f30fd49" providerId="ADAL" clId="{768FAF19-F85D-4020-88EF-510A49FDC5E5}" dt="2025-08-15T22:59:39.416" v="99" actId="47"/>
        <pc:sldMkLst>
          <pc:docMk/>
          <pc:sldMk cId="3300104535" sldId="278"/>
        </pc:sldMkLst>
      </pc:sldChg>
      <pc:sldChg chg="del">
        <pc:chgData name="Mary Schweer" userId="fdb7b5df-549a-4360-bf43-e1838f30fd49" providerId="ADAL" clId="{768FAF19-F85D-4020-88EF-510A49FDC5E5}" dt="2025-08-16T00:19:00.465" v="2097" actId="47"/>
        <pc:sldMkLst>
          <pc:docMk/>
          <pc:sldMk cId="3513649686" sldId="279"/>
        </pc:sldMkLst>
      </pc:sldChg>
      <pc:sldChg chg="addSp delSp modSp mod">
        <pc:chgData name="Mary Schweer" userId="fdb7b5df-549a-4360-bf43-e1838f30fd49" providerId="ADAL" clId="{768FAF19-F85D-4020-88EF-510A49FDC5E5}" dt="2025-08-15T23:10:49.622" v="974" actId="1076"/>
        <pc:sldMkLst>
          <pc:docMk/>
          <pc:sldMk cId="1269461203" sldId="322"/>
        </pc:sldMkLst>
        <pc:spChg chg="add mod">
          <ac:chgData name="Mary Schweer" userId="fdb7b5df-549a-4360-bf43-e1838f30fd49" providerId="ADAL" clId="{768FAF19-F85D-4020-88EF-510A49FDC5E5}" dt="2025-08-15T23:10:49.622" v="974" actId="1076"/>
          <ac:spMkLst>
            <pc:docMk/>
            <pc:sldMk cId="1269461203" sldId="322"/>
            <ac:spMk id="4" creationId="{59C48555-AF30-F5A3-546A-95D34E745372}"/>
          </ac:spMkLst>
        </pc:spChg>
        <pc:picChg chg="mod">
          <ac:chgData name="Mary Schweer" userId="fdb7b5df-549a-4360-bf43-e1838f30fd49" providerId="ADAL" clId="{768FAF19-F85D-4020-88EF-510A49FDC5E5}" dt="2025-08-15T23:10:45.328" v="973" actId="1076"/>
          <ac:picMkLst>
            <pc:docMk/>
            <pc:sldMk cId="1269461203" sldId="322"/>
            <ac:picMk id="23" creationId="{FF052543-56A6-48B6-A0FD-94F6F2C88B34}"/>
          </ac:picMkLst>
        </pc:picChg>
      </pc:sldChg>
      <pc:sldChg chg="addSp delSp modSp add mod ord">
        <pc:chgData name="Mary Schweer" userId="fdb7b5df-549a-4360-bf43-e1838f30fd49" providerId="ADAL" clId="{768FAF19-F85D-4020-88EF-510A49FDC5E5}" dt="2025-08-19T13:19:57.066" v="3904"/>
        <pc:sldMkLst>
          <pc:docMk/>
          <pc:sldMk cId="645359945" sldId="323"/>
        </pc:sldMkLst>
        <pc:spChg chg="mod">
          <ac:chgData name="Mary Schweer" userId="fdb7b5df-549a-4360-bf43-e1838f30fd49" providerId="ADAL" clId="{768FAF19-F85D-4020-88EF-510A49FDC5E5}" dt="2025-08-16T00:36:10.038" v="3041" actId="1076"/>
          <ac:spMkLst>
            <pc:docMk/>
            <pc:sldMk cId="645359945" sldId="323"/>
            <ac:spMk id="11" creationId="{AF051D2E-01B3-3D5F-7AAA-A5867D8B51F7}"/>
          </ac:spMkLst>
        </pc:spChg>
        <pc:spChg chg="mod">
          <ac:chgData name="Mary Schweer" userId="fdb7b5df-549a-4360-bf43-e1838f30fd49" providerId="ADAL" clId="{768FAF19-F85D-4020-88EF-510A49FDC5E5}" dt="2025-08-16T00:07:37.905" v="1112" actId="20577"/>
          <ac:spMkLst>
            <pc:docMk/>
            <pc:sldMk cId="645359945" sldId="323"/>
            <ac:spMk id="24" creationId="{288CF88F-ED93-AF7E-9782-CDB73395DE00}"/>
          </ac:spMkLst>
        </pc:spChg>
        <pc:picChg chg="add mod">
          <ac:chgData name="Mary Schweer" userId="fdb7b5df-549a-4360-bf43-e1838f30fd49" providerId="ADAL" clId="{768FAF19-F85D-4020-88EF-510A49FDC5E5}" dt="2025-08-16T00:36:13.205" v="3042" actId="1076"/>
          <ac:picMkLst>
            <pc:docMk/>
            <pc:sldMk cId="645359945" sldId="323"/>
            <ac:picMk id="4" creationId="{255D9AFE-E5CF-A4F4-6AE3-8B48CC48E33E}"/>
          </ac:picMkLst>
        </pc:picChg>
        <pc:picChg chg="add mod">
          <ac:chgData name="Mary Schweer" userId="fdb7b5df-549a-4360-bf43-e1838f30fd49" providerId="ADAL" clId="{768FAF19-F85D-4020-88EF-510A49FDC5E5}" dt="2025-08-16T00:36:18.063" v="3043" actId="1076"/>
          <ac:picMkLst>
            <pc:docMk/>
            <pc:sldMk cId="645359945" sldId="323"/>
            <ac:picMk id="6" creationId="{F989EF14-A68E-7482-0A7B-EFA74F6EAE9C}"/>
          </ac:picMkLst>
        </pc:picChg>
        <pc:picChg chg="add mod">
          <ac:chgData name="Mary Schweer" userId="fdb7b5df-549a-4360-bf43-e1838f30fd49" providerId="ADAL" clId="{768FAF19-F85D-4020-88EF-510A49FDC5E5}" dt="2025-08-16T00:36:21.582" v="3044" actId="1076"/>
          <ac:picMkLst>
            <pc:docMk/>
            <pc:sldMk cId="645359945" sldId="323"/>
            <ac:picMk id="8" creationId="{42384D0B-1E61-2DEE-842F-C7248A322870}"/>
          </ac:picMkLst>
        </pc:picChg>
        <pc:picChg chg="add mod">
          <ac:chgData name="Mary Schweer" userId="fdb7b5df-549a-4360-bf43-e1838f30fd49" providerId="ADAL" clId="{768FAF19-F85D-4020-88EF-510A49FDC5E5}" dt="2025-08-16T00:17:03.341" v="2048" actId="1076"/>
          <ac:picMkLst>
            <pc:docMk/>
            <pc:sldMk cId="645359945" sldId="323"/>
            <ac:picMk id="10" creationId="{8BD18B94-44C4-E91F-F25F-1C6CA643ECB7}"/>
          </ac:picMkLst>
        </pc:picChg>
      </pc:sldChg>
      <pc:sldChg chg="del">
        <pc:chgData name="Mary Schweer" userId="fdb7b5df-549a-4360-bf43-e1838f30fd49" providerId="ADAL" clId="{768FAF19-F85D-4020-88EF-510A49FDC5E5}" dt="2025-08-15T22:57:59.476" v="0" actId="47"/>
        <pc:sldMkLst>
          <pc:docMk/>
          <pc:sldMk cId="2643626026" sldId="323"/>
        </pc:sldMkLst>
      </pc:sldChg>
      <pc:sldChg chg="delSp modSp add mod ord">
        <pc:chgData name="Mary Schweer" userId="fdb7b5df-549a-4360-bf43-e1838f30fd49" providerId="ADAL" clId="{768FAF19-F85D-4020-88EF-510A49FDC5E5}" dt="2025-08-19T14:01:31.035" v="4472" actId="13926"/>
        <pc:sldMkLst>
          <pc:docMk/>
          <pc:sldMk cId="582850693" sldId="324"/>
        </pc:sldMkLst>
        <pc:spChg chg="mod">
          <ac:chgData name="Mary Schweer" userId="fdb7b5df-549a-4360-bf43-e1838f30fd49" providerId="ADAL" clId="{768FAF19-F85D-4020-88EF-510A49FDC5E5}" dt="2025-08-19T14:01:31.035" v="4472" actId="13926"/>
          <ac:spMkLst>
            <pc:docMk/>
            <pc:sldMk cId="582850693" sldId="324"/>
            <ac:spMk id="11" creationId="{7801A81C-5973-C683-671E-26BF6BA48DEB}"/>
          </ac:spMkLst>
        </pc:spChg>
      </pc:sldChg>
      <pc:sldChg chg="addSp delSp modSp add mod ord">
        <pc:chgData name="Mary Schweer" userId="fdb7b5df-549a-4360-bf43-e1838f30fd49" providerId="ADAL" clId="{768FAF19-F85D-4020-88EF-510A49FDC5E5}" dt="2025-08-19T14:01:16.345" v="4471" actId="113"/>
        <pc:sldMkLst>
          <pc:docMk/>
          <pc:sldMk cId="3017285744" sldId="325"/>
        </pc:sldMkLst>
        <pc:spChg chg="mod">
          <ac:chgData name="Mary Schweer" userId="fdb7b5df-549a-4360-bf43-e1838f30fd49" providerId="ADAL" clId="{768FAF19-F85D-4020-88EF-510A49FDC5E5}" dt="2025-08-19T14:01:16.345" v="4471" actId="113"/>
          <ac:spMkLst>
            <pc:docMk/>
            <pc:sldMk cId="3017285744" sldId="325"/>
            <ac:spMk id="11" creationId="{7263EE13-059B-CDD5-8AC2-4D4DF3B70FEB}"/>
          </ac:spMkLst>
        </pc:spChg>
        <pc:picChg chg="add mod">
          <ac:chgData name="Mary Schweer" userId="fdb7b5df-549a-4360-bf43-e1838f30fd49" providerId="ADAL" clId="{768FAF19-F85D-4020-88EF-510A49FDC5E5}" dt="2025-08-19T13:29:26.099" v="4262" actId="1076"/>
          <ac:picMkLst>
            <pc:docMk/>
            <pc:sldMk cId="3017285744" sldId="325"/>
            <ac:picMk id="4" creationId="{7B821CB2-0FC6-C6B4-D807-5984DAE0D024}"/>
          </ac:picMkLst>
        </pc:picChg>
        <pc:picChg chg="del mod">
          <ac:chgData name="Mary Schweer" userId="fdb7b5df-549a-4360-bf43-e1838f30fd49" providerId="ADAL" clId="{768FAF19-F85D-4020-88EF-510A49FDC5E5}" dt="2025-08-19T13:24:07.051" v="3906" actId="478"/>
          <ac:picMkLst>
            <pc:docMk/>
            <pc:sldMk cId="3017285744" sldId="325"/>
            <ac:picMk id="15" creationId="{9A71C428-80D5-E60E-2B3D-2FCC72753C6C}"/>
          </ac:picMkLst>
        </pc:picChg>
      </pc:sldChg>
      <pc:sldChg chg="delSp add del mod">
        <pc:chgData name="Mary Schweer" userId="fdb7b5df-549a-4360-bf43-e1838f30fd49" providerId="ADAL" clId="{768FAF19-F85D-4020-88EF-510A49FDC5E5}" dt="2025-08-16T00:58:14.655" v="3582" actId="47"/>
        <pc:sldMkLst>
          <pc:docMk/>
          <pc:sldMk cId="1745990556" sldId="326"/>
        </pc:sldMkLst>
      </pc:sldChg>
      <pc:sldChg chg="addSp modSp add mod ord">
        <pc:chgData name="Mary Schweer" userId="fdb7b5df-549a-4360-bf43-e1838f30fd49" providerId="ADAL" clId="{768FAF19-F85D-4020-88EF-510A49FDC5E5}" dt="2025-08-16T01:21:37.935" v="3831" actId="20577"/>
        <pc:sldMkLst>
          <pc:docMk/>
          <pc:sldMk cId="550589892" sldId="327"/>
        </pc:sldMkLst>
        <pc:spChg chg="mod">
          <ac:chgData name="Mary Schweer" userId="fdb7b5df-549a-4360-bf43-e1838f30fd49" providerId="ADAL" clId="{768FAF19-F85D-4020-88EF-510A49FDC5E5}" dt="2025-08-16T01:21:37.935" v="3831" actId="20577"/>
          <ac:spMkLst>
            <pc:docMk/>
            <pc:sldMk cId="550589892" sldId="327"/>
            <ac:spMk id="11" creationId="{E9270FB5-DC27-AED1-788F-D6DD146D7A25}"/>
          </ac:spMkLst>
        </pc:spChg>
        <pc:picChg chg="add mod">
          <ac:chgData name="Mary Schweer" userId="fdb7b5df-549a-4360-bf43-e1838f30fd49" providerId="ADAL" clId="{768FAF19-F85D-4020-88EF-510A49FDC5E5}" dt="2025-08-16T00:51:48.295" v="3565" actId="1076"/>
          <ac:picMkLst>
            <pc:docMk/>
            <pc:sldMk cId="550589892" sldId="327"/>
            <ac:picMk id="5" creationId="{7065B194-26F8-0C25-114E-EC7B5C93EC42}"/>
          </ac:picMkLst>
        </pc:picChg>
      </pc:sldChg>
      <pc:sldChg chg="addSp modSp add mod">
        <pc:chgData name="Mary Schweer" userId="fdb7b5df-549a-4360-bf43-e1838f30fd49" providerId="ADAL" clId="{768FAF19-F85D-4020-88EF-510A49FDC5E5}" dt="2025-08-16T01:02:46.806" v="3604" actId="1076"/>
        <pc:sldMkLst>
          <pc:docMk/>
          <pc:sldMk cId="0" sldId="328"/>
        </pc:sldMkLst>
        <pc:picChg chg="add mod">
          <ac:chgData name="Mary Schweer" userId="fdb7b5df-549a-4360-bf43-e1838f30fd49" providerId="ADAL" clId="{768FAF19-F85D-4020-88EF-510A49FDC5E5}" dt="2025-08-16T01:02:46.806" v="3604" actId="1076"/>
          <ac:picMkLst>
            <pc:docMk/>
            <pc:sldMk cId="0" sldId="328"/>
            <ac:picMk id="26" creationId="{58B75B63-98D6-C47F-2774-FE6EB220670D}"/>
          </ac:picMkLst>
        </pc:picChg>
      </pc:sldChg>
      <pc:sldChg chg="addSp delSp modSp add mod">
        <pc:chgData name="Mary Schweer" userId="fdb7b5df-549a-4360-bf43-e1838f30fd49" providerId="ADAL" clId="{768FAF19-F85D-4020-88EF-510A49FDC5E5}" dt="2025-08-16T01:06:41.379" v="3622" actId="14100"/>
        <pc:sldMkLst>
          <pc:docMk/>
          <pc:sldMk cId="0" sldId="329"/>
        </pc:sldMkLst>
        <pc:spChg chg="add mod">
          <ac:chgData name="Mary Schweer" userId="fdb7b5df-549a-4360-bf43-e1838f30fd49" providerId="ADAL" clId="{768FAF19-F85D-4020-88EF-510A49FDC5E5}" dt="2025-08-16T01:04:19.261" v="3612" actId="478"/>
          <ac:spMkLst>
            <pc:docMk/>
            <pc:sldMk cId="0" sldId="329"/>
            <ac:spMk id="23" creationId="{1D52FD7C-109B-1B54-9FBF-401523B1C9EB}"/>
          </ac:spMkLst>
        </pc:spChg>
        <pc:picChg chg="add mod">
          <ac:chgData name="Mary Schweer" userId="fdb7b5df-549a-4360-bf43-e1838f30fd49" providerId="ADAL" clId="{768FAF19-F85D-4020-88EF-510A49FDC5E5}" dt="2025-08-16T01:04:43.522" v="3616" actId="14100"/>
          <ac:picMkLst>
            <pc:docMk/>
            <pc:sldMk cId="0" sldId="329"/>
            <ac:picMk id="25" creationId="{171CC5CF-55EC-E887-7AD8-EFDEAECB101F}"/>
          </ac:picMkLst>
        </pc:picChg>
        <pc:picChg chg="add mod">
          <ac:chgData name="Mary Schweer" userId="fdb7b5df-549a-4360-bf43-e1838f30fd49" providerId="ADAL" clId="{768FAF19-F85D-4020-88EF-510A49FDC5E5}" dt="2025-08-16T01:06:41.379" v="3622" actId="14100"/>
          <ac:picMkLst>
            <pc:docMk/>
            <pc:sldMk cId="0" sldId="329"/>
            <ac:picMk id="27" creationId="{808D320E-0104-C761-407B-8FAEEE29EDEF}"/>
          </ac:picMkLst>
        </pc:picChg>
      </pc:sldChg>
      <pc:sldChg chg="add del">
        <pc:chgData name="Mary Schweer" userId="fdb7b5df-549a-4360-bf43-e1838f30fd49" providerId="ADAL" clId="{768FAF19-F85D-4020-88EF-510A49FDC5E5}" dt="2025-08-16T01:03:41.910" v="3611"/>
        <pc:sldMkLst>
          <pc:docMk/>
          <pc:sldMk cId="0" sldId="330"/>
        </pc:sldMkLst>
      </pc:sldChg>
      <pc:sldChg chg="addSp delSp modSp add del mod">
        <pc:chgData name="Mary Schweer" userId="fdb7b5df-549a-4360-bf43-e1838f30fd49" providerId="ADAL" clId="{768FAF19-F85D-4020-88EF-510A49FDC5E5}" dt="2025-08-19T14:02:11.330" v="4473" actId="47"/>
        <pc:sldMkLst>
          <pc:docMk/>
          <pc:sldMk cId="97124903" sldId="330"/>
        </pc:sldMkLst>
        <pc:spChg chg="add mod">
          <ac:chgData name="Mary Schweer" userId="fdb7b5df-549a-4360-bf43-e1838f30fd49" providerId="ADAL" clId="{768FAF19-F85D-4020-88EF-510A49FDC5E5}" dt="2025-08-16T01:22:56.141" v="3897" actId="20577"/>
          <ac:spMkLst>
            <pc:docMk/>
            <pc:sldMk cId="97124903" sldId="330"/>
            <ac:spMk id="6" creationId="{12FBDF1E-76C5-13F1-0A92-9544542E0B6B}"/>
          </ac:spMkLst>
        </pc:spChg>
        <pc:spChg chg="mod">
          <ac:chgData name="Mary Schweer" userId="fdb7b5df-549a-4360-bf43-e1838f30fd49" providerId="ADAL" clId="{768FAF19-F85D-4020-88EF-510A49FDC5E5}" dt="2025-08-16T01:08:29.333" v="3641" actId="5793"/>
          <ac:spMkLst>
            <pc:docMk/>
            <pc:sldMk cId="97124903" sldId="330"/>
            <ac:spMk id="24" creationId="{88C35ADE-BABB-C43F-F59E-85CDBB79CF60}"/>
          </ac:spMkLst>
        </pc:spChg>
        <pc:picChg chg="add mod">
          <ac:chgData name="Mary Schweer" userId="fdb7b5df-549a-4360-bf43-e1838f30fd49" providerId="ADAL" clId="{768FAF19-F85D-4020-88EF-510A49FDC5E5}" dt="2025-08-16T01:13:12.577" v="3710" actId="14100"/>
          <ac:picMkLst>
            <pc:docMk/>
            <pc:sldMk cId="97124903" sldId="330"/>
            <ac:picMk id="8" creationId="{2767248C-01C9-DBCC-ABB9-C85AB4F32371}"/>
          </ac:picMkLst>
        </pc:picChg>
      </pc:sldChg>
      <pc:sldChg chg="modSp add del mod">
        <pc:chgData name="Mary Schweer" userId="fdb7b5df-549a-4360-bf43-e1838f30fd49" providerId="ADAL" clId="{768FAF19-F85D-4020-88EF-510A49FDC5E5}" dt="2025-08-19T13:49:10.241" v="4266" actId="47"/>
        <pc:sldMkLst>
          <pc:docMk/>
          <pc:sldMk cId="0" sldId="331"/>
        </pc:sldMkLst>
        <pc:spChg chg="mod">
          <ac:chgData name="Mary Schweer" userId="fdb7b5df-549a-4360-bf43-e1838f30fd49" providerId="ADAL" clId="{768FAF19-F85D-4020-88EF-510A49FDC5E5}" dt="2025-08-19T13:49:05.964" v="4265" actId="1076"/>
          <ac:spMkLst>
            <pc:docMk/>
            <pc:sldMk cId="0" sldId="331"/>
            <ac:spMk id="70" creationId="{00000000-0000-0000-0000-000000000000}"/>
          </ac:spMkLst>
        </pc:spChg>
      </pc:sldChg>
      <pc:sldChg chg="addSp modSp new mod">
        <pc:chgData name="Mary Schweer" userId="fdb7b5df-549a-4360-bf43-e1838f30fd49" providerId="ADAL" clId="{768FAF19-F85D-4020-88EF-510A49FDC5E5}" dt="2025-08-19T13:50:19.658" v="4277" actId="1076"/>
        <pc:sldMkLst>
          <pc:docMk/>
          <pc:sldMk cId="4190531415" sldId="331"/>
        </pc:sldMkLst>
        <pc:picChg chg="add mod">
          <ac:chgData name="Mary Schweer" userId="fdb7b5df-549a-4360-bf43-e1838f30fd49" providerId="ADAL" clId="{768FAF19-F85D-4020-88EF-510A49FDC5E5}" dt="2025-08-19T13:50:19.658" v="4277" actId="1076"/>
          <ac:picMkLst>
            <pc:docMk/>
            <pc:sldMk cId="4190531415" sldId="331"/>
            <ac:picMk id="6" creationId="{A4387E9E-9026-9A2F-E76A-39D7AF6687D9}"/>
          </ac:picMkLst>
        </pc:picChg>
      </pc:sldChg>
      <pc:sldChg chg="addSp delSp modSp new mod modClrScheme chgLayout">
        <pc:chgData name="Mary Schweer" userId="fdb7b5df-549a-4360-bf43-e1838f30fd49" providerId="ADAL" clId="{768FAF19-F85D-4020-88EF-510A49FDC5E5}" dt="2025-08-19T13:56:27.891" v="4455" actId="14100"/>
        <pc:sldMkLst>
          <pc:docMk/>
          <pc:sldMk cId="1575183168" sldId="332"/>
        </pc:sldMkLst>
        <pc:spChg chg="add del mod">
          <ac:chgData name="Mary Schweer" userId="fdb7b5df-549a-4360-bf43-e1838f30fd49" providerId="ADAL" clId="{768FAF19-F85D-4020-88EF-510A49FDC5E5}" dt="2025-08-19T13:54:06.141" v="4358" actId="700"/>
          <ac:spMkLst>
            <pc:docMk/>
            <pc:sldMk cId="1575183168" sldId="332"/>
            <ac:spMk id="2" creationId="{6C5377A7-397B-ED09-2BD8-D2895B02D1F9}"/>
          </ac:spMkLst>
        </pc:spChg>
        <pc:spChg chg="add mod ord">
          <ac:chgData name="Mary Schweer" userId="fdb7b5df-549a-4360-bf43-e1838f30fd49" providerId="ADAL" clId="{768FAF19-F85D-4020-88EF-510A49FDC5E5}" dt="2025-08-19T13:56:00.769" v="4449" actId="5793"/>
          <ac:spMkLst>
            <pc:docMk/>
            <pc:sldMk cId="1575183168" sldId="332"/>
            <ac:spMk id="3" creationId="{F3ADAE08-A85E-F1F3-499C-32E3E3BA94B2}"/>
          </ac:spMkLst>
        </pc:spChg>
        <pc:spChg chg="add del mod ord">
          <ac:chgData name="Mary Schweer" userId="fdb7b5df-549a-4360-bf43-e1838f30fd49" providerId="ADAL" clId="{768FAF19-F85D-4020-88EF-510A49FDC5E5}" dt="2025-08-19T13:55:41.734" v="4445" actId="6264"/>
          <ac:spMkLst>
            <pc:docMk/>
            <pc:sldMk cId="1575183168" sldId="332"/>
            <ac:spMk id="6" creationId="{27CC56D8-A4CA-65E1-3B94-4D675298C118}"/>
          </ac:spMkLst>
        </pc:spChg>
        <pc:spChg chg="add del mod">
          <ac:chgData name="Mary Schweer" userId="fdb7b5df-549a-4360-bf43-e1838f30fd49" providerId="ADAL" clId="{768FAF19-F85D-4020-88EF-510A49FDC5E5}" dt="2025-08-19T13:55:41.734" v="4445" actId="6264"/>
          <ac:spMkLst>
            <pc:docMk/>
            <pc:sldMk cId="1575183168" sldId="332"/>
            <ac:spMk id="7" creationId="{99040F91-35D1-C16F-5231-0D361DC5980D}"/>
          </ac:spMkLst>
        </pc:spChg>
        <pc:spChg chg="add del mod ord">
          <ac:chgData name="Mary Schweer" userId="fdb7b5df-549a-4360-bf43-e1838f30fd49" providerId="ADAL" clId="{768FAF19-F85D-4020-88EF-510A49FDC5E5}" dt="2025-08-19T13:55:48.327" v="4446" actId="700"/>
          <ac:spMkLst>
            <pc:docMk/>
            <pc:sldMk cId="1575183168" sldId="332"/>
            <ac:spMk id="8" creationId="{84C6E34A-6FD8-34E7-17BF-379EF247DC98}"/>
          </ac:spMkLst>
        </pc:spChg>
        <pc:picChg chg="add mod">
          <ac:chgData name="Mary Schweer" userId="fdb7b5df-549a-4360-bf43-e1838f30fd49" providerId="ADAL" clId="{768FAF19-F85D-4020-88EF-510A49FDC5E5}" dt="2025-08-19T13:56:27.891" v="4455" actId="14100"/>
          <ac:picMkLst>
            <pc:docMk/>
            <pc:sldMk cId="1575183168" sldId="332"/>
            <ac:picMk id="5" creationId="{9F3556AA-7FA5-6BDC-980D-43298EABACA3}"/>
          </ac:picMkLst>
        </pc:picChg>
      </pc:sldChg>
      <pc:sldChg chg="addSp modSp add mod ord">
        <pc:chgData name="Mary Schweer" userId="fdb7b5df-549a-4360-bf43-e1838f30fd49" providerId="ADAL" clId="{768FAF19-F85D-4020-88EF-510A49FDC5E5}" dt="2025-08-19T13:57:57.007" v="4465" actId="1076"/>
        <pc:sldMkLst>
          <pc:docMk/>
          <pc:sldMk cId="3343642226" sldId="333"/>
        </pc:sldMkLst>
        <pc:picChg chg="add mod">
          <ac:chgData name="Mary Schweer" userId="fdb7b5df-549a-4360-bf43-e1838f30fd49" providerId="ADAL" clId="{768FAF19-F85D-4020-88EF-510A49FDC5E5}" dt="2025-08-19T13:57:57.007" v="4465" actId="1076"/>
          <ac:picMkLst>
            <pc:docMk/>
            <pc:sldMk cId="3343642226" sldId="333"/>
            <ac:picMk id="3" creationId="{F3056857-A1E3-83CB-E91B-7F1A9677475D}"/>
          </ac:picMkLst>
        </pc:picChg>
      </pc:sldChg>
      <pc:sldChg chg="addSp modSp add mod ord">
        <pc:chgData name="Mary Schweer" userId="fdb7b5df-549a-4360-bf43-e1838f30fd49" providerId="ADAL" clId="{768FAF19-F85D-4020-88EF-510A49FDC5E5}" dt="2025-08-19T13:58:42.335" v="4469" actId="1076"/>
        <pc:sldMkLst>
          <pc:docMk/>
          <pc:sldMk cId="2862848967" sldId="334"/>
        </pc:sldMkLst>
        <pc:picChg chg="add mod">
          <ac:chgData name="Mary Schweer" userId="fdb7b5df-549a-4360-bf43-e1838f30fd49" providerId="ADAL" clId="{768FAF19-F85D-4020-88EF-510A49FDC5E5}" dt="2025-08-19T13:58:42.335" v="4469" actId="1076"/>
          <ac:picMkLst>
            <pc:docMk/>
            <pc:sldMk cId="2862848967" sldId="334"/>
            <ac:picMk id="3" creationId="{684CF2BA-C5B4-158B-D088-65DC16547D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85960-0373-4A80-A60C-1D1452B2DC28}" type="datetimeFigureOut">
              <a:rPr lang="en-US" smtClean="0"/>
              <a:t>8/19/2025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2F078-DDB0-4089-9220-FB3CC2B9F780}" type="slidenum">
              <a:rPr lang="en-US" smtClean="0"/>
              <a:t>‹#›</a:t>
            </a:fld>
            <a:endParaRPr lang="en-US"/>
          </a:p>
        </p:txBody>
      </p:sp>
    </p:spTree>
    <p:extLst>
      <p:ext uri="{BB962C8B-B14F-4D97-AF65-F5344CB8AC3E}">
        <p14:creationId xmlns:p14="http://schemas.microsoft.com/office/powerpoint/2010/main" val="269313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B BRANDED FOO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A85653C-ACEA-435F-962A-E87137DF9051}"/>
              </a:ext>
            </a:extLst>
          </p:cNvPr>
          <p:cNvSpPr>
            <a:spLocks noGrp="1"/>
          </p:cNvSpPr>
          <p:nvPr>
            <p:ph type="sldNum" sz="quarter" idx="10"/>
          </p:nvPr>
        </p:nvSpPr>
        <p:spPr/>
        <p:txBody>
          <a:bodyPr/>
          <a:lstStyle/>
          <a:p>
            <a:pPr marL="12700">
              <a:spcBef>
                <a:spcPts val="160"/>
              </a:spcBef>
              <a:defRPr/>
            </a:pPr>
            <a:r>
              <a:rPr lang="en-US" dirty="0"/>
              <a:t>BROWN &amp; BROWN  |  PAGE </a:t>
            </a:r>
            <a:fld id="{19465749-8939-4328-892A-2BE359A2D145}" type="slidenum">
              <a:rPr lang="en-US" smtClean="0"/>
              <a:pPr marL="12700">
                <a:spcBef>
                  <a:spcPts val="160"/>
                </a:spcBef>
                <a:defRPr/>
              </a:pPr>
              <a:t>‹#›</a:t>
            </a:fld>
            <a:endParaRPr lang="en-US" dirty="0"/>
          </a:p>
        </p:txBody>
      </p:sp>
    </p:spTree>
    <p:extLst>
      <p:ext uri="{BB962C8B-B14F-4D97-AF65-F5344CB8AC3E}">
        <p14:creationId xmlns:p14="http://schemas.microsoft.com/office/powerpoint/2010/main" val="44333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100" b="1" i="0">
                <a:solidFill>
                  <a:srgbClr val="1C3664"/>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8/19/2025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14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374997"/>
      </p:ext>
    </p:extLst>
  </p:cSld>
  <p:clrMapOvr>
    <a:masterClrMapping/>
  </p:clrMapOvr>
  <p:extLst>
    <p:ext uri="{DCECCB84-F9BA-43D5-87BE-67443E8EF086}">
      <p15:sldGuideLst xmlns:p15="http://schemas.microsoft.com/office/powerpoint/2012/main">
        <p15:guide id="1" pos="4752">
          <p15:clr>
            <a:srgbClr val="FBAE40"/>
          </p15:clr>
        </p15:guide>
        <p15:guide id="2" pos="21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4" cstate="print">
            <a:extLst>
              <a:ext uri="{28A0092B-C50C-407E-A947-70E740481C1C}">
                <a14:useLocalDpi xmlns:a14="http://schemas.microsoft.com/office/drawing/2010/main" val="0"/>
              </a:ext>
            </a:extLst>
          </a:blip>
          <a:srcRect/>
          <a:stretch/>
        </p:blipFill>
        <p:spPr>
          <a:xfrm>
            <a:off x="457232" y="9544062"/>
            <a:ext cx="238674" cy="244641"/>
          </a:xfrm>
          <a:prstGeom prst="rect">
            <a:avLst/>
          </a:prstGeom>
        </p:spPr>
      </p:pic>
      <p:sp>
        <p:nvSpPr>
          <p:cNvPr id="7" name="Slide Number Placeholder 6">
            <a:extLst>
              <a:ext uri="{FF2B5EF4-FFF2-40B4-BE49-F238E27FC236}">
                <a16:creationId xmlns:a16="http://schemas.microsoft.com/office/drawing/2014/main" id="{DF4A63CE-7AF7-4B36-8E47-0CE763B3C090}"/>
              </a:ext>
            </a:extLst>
          </p:cNvPr>
          <p:cNvSpPr>
            <a:spLocks noGrp="1"/>
          </p:cNvSpPr>
          <p:nvPr>
            <p:ph type="sldNum" sz="quarter" idx="4"/>
          </p:nvPr>
        </p:nvSpPr>
        <p:spPr>
          <a:xfrm>
            <a:off x="4114800" y="9538055"/>
            <a:ext cx="3122613" cy="250648"/>
          </a:xfrm>
          <a:prstGeom prst="rect">
            <a:avLst/>
          </a:prstGeom>
        </p:spPr>
        <p:txBody>
          <a:bodyPr vert="horz" lIns="91440" tIns="45720" rIns="91440" bIns="45720" rtlCol="0" anchor="ctr"/>
          <a:lstStyle>
            <a:lvl1pPr algn="r">
              <a:defRPr sz="800" spc="100" baseline="0">
                <a:solidFill>
                  <a:schemeClr val="accent5"/>
                </a:solidFill>
              </a:defRPr>
            </a:lvl1pPr>
          </a:lstStyle>
          <a:p>
            <a:pPr marL="12700">
              <a:spcBef>
                <a:spcPts val="160"/>
              </a:spcBef>
              <a:defRPr/>
            </a:pPr>
            <a:r>
              <a:rPr lang="en-US" dirty="0"/>
              <a:t>BROWN &amp; BROWN  |  PAGE </a:t>
            </a:r>
            <a:fld id="{19465749-8939-4328-892A-2BE359A2D145}" type="slidenum">
              <a:rPr lang="en-US" smtClean="0"/>
              <a:pPr marL="12700">
                <a:spcBef>
                  <a:spcPts val="160"/>
                </a:spcBef>
                <a:defRPr/>
              </a:pPr>
              <a:t>‹#›</a:t>
            </a:fld>
            <a:endParaRPr lang="en-US" dirty="0"/>
          </a:p>
        </p:txBody>
      </p:sp>
    </p:spTree>
    <p:extLst>
      <p:ext uri="{BB962C8B-B14F-4D97-AF65-F5344CB8AC3E}">
        <p14:creationId xmlns:p14="http://schemas.microsoft.com/office/powerpoint/2010/main" val="4074458285"/>
      </p:ext>
    </p:extLst>
  </p:cSld>
  <p:clrMap bg1="lt1" tx1="dk1" bg2="lt2" tx2="dk2" accent1="accent1" accent2="accent2" accent3="accent3" accent4="accent4" accent5="accent5" accent6="accent6" hlink="hlink" folHlink="folHlink"/>
  <p:sldLayoutIdLst>
    <p:sldLayoutId id="2147483713" r:id="rId1"/>
    <p:sldLayoutId id="2147483714" r:id="rId2"/>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75296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hyperlink" Target="mailto:info@mywellportal.com" TargetMode="External"/><Relationship Id="rId2" Type="http://schemas.openxmlformats.org/officeDocument/2006/relationships/hyperlink" Target="mailto:coaching@marqueehealth.com" TargetMode="Externa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17.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mailto:info@mywellportal.com" TargetMode="External"/><Relationship Id="rId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mailto:info@mywellportal.com" TargetMode="External"/><Relationship Id="rId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hyperlink" Target="mailto:info@mywellportal.com" TargetMode="External"/><Relationship Id="rId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pexels.com/de/foto/ausruhen-chillen-entspannen-entspannung-275849/"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info@mywellportal.com"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mailto:info@mywellportal.com" TargetMode="External"/><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rot="16200000">
            <a:off x="1093386" y="1864922"/>
            <a:ext cx="5579635" cy="5596496"/>
          </a:xfrm>
          <a:prstGeom prst="rect">
            <a:avLst/>
          </a:prstGeom>
          <a:solidFill>
            <a:schemeClr val="accent5"/>
          </a:solidFill>
          <a:ln>
            <a:noFill/>
          </a:ln>
          <a:effectLst/>
        </p:spPr>
        <p:txBody>
          <a:bodyPr vert="horz" wrap="square" lIns="36576" tIns="36576" rIns="36576" bIns="36576" numCol="1" anchor="t" anchorCtr="0" compatLnSpc="1">
            <a:prstTxWarp prst="textNoShape">
              <a:avLst/>
            </a:prstTxWarp>
          </a:bodyPr>
          <a:lstStyle/>
          <a:p>
            <a:endParaRPr lang="en-US" sz="1400" dirty="0">
              <a:latin typeface="Arial" panose="020B0604020202020204" pitchFamily="34" charset="0"/>
              <a:cs typeface="Arial" panose="020B0604020202020204" pitchFamily="34" charset="0"/>
            </a:endParaRPr>
          </a:p>
        </p:txBody>
      </p:sp>
      <p:sp>
        <p:nvSpPr>
          <p:cNvPr id="8" name="Text Box 2"/>
          <p:cNvSpPr txBox="1">
            <a:spLocks noChangeArrowheads="1"/>
          </p:cNvSpPr>
          <p:nvPr/>
        </p:nvSpPr>
        <p:spPr bwMode="auto">
          <a:xfrm>
            <a:off x="-10693" y="7684094"/>
            <a:ext cx="7793786" cy="1622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2800" b="1" i="0" u="none" strike="noStrike" cap="none" normalizeH="0" baseline="0" dirty="0">
                <a:ln>
                  <a:noFill/>
                </a:ln>
                <a:effectLst/>
                <a:latin typeface="Arial" panose="020B0604020202020204" pitchFamily="34" charset="0"/>
                <a:cs typeface="Arial" panose="020B0604020202020204" pitchFamily="34" charset="0"/>
              </a:rPr>
              <a:t>Wellness Guide</a:t>
            </a: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altLang="en-US" sz="1600" b="0" i="0" u="none" strike="noStrike" cap="none" normalizeH="0" baseline="0" dirty="0">
                <a:ln>
                  <a:noFill/>
                </a:ln>
                <a:solidFill>
                  <a:srgbClr val="002060"/>
                </a:solidFill>
                <a:effectLst/>
                <a:latin typeface="Arial" panose="020B0604020202020204" pitchFamily="34" charset="0"/>
                <a:cs typeface="Arial" panose="020B0604020202020204" pitchFamily="34" charset="0"/>
              </a:rPr>
              <a:t>September 1, 2025 – August 31, 2026</a:t>
            </a:r>
          </a:p>
          <a:p>
            <a:pPr algn="ctr"/>
            <a:r>
              <a:rPr lang="en-US" sz="1100" b="1" spc="50" dirty="0">
                <a:solidFill>
                  <a:srgbClr val="002060"/>
                </a:solidFill>
                <a:latin typeface="Arial" panose="020B0604020202020204" pitchFamily="34" charset="0"/>
                <a:cs typeface="Arial" panose="020B0604020202020204" pitchFamily="34" charset="0"/>
              </a:rPr>
              <a:t>Proviso Township High School District 209</a:t>
            </a:r>
            <a:endParaRPr lang="en-US" sz="1100" i="0" spc="50" dirty="0">
              <a:solidFill>
                <a:srgbClr val="002060"/>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EA58B14-9D7A-0B41-BDBB-1D260689CD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668" b="8668"/>
          <a:stretch/>
        </p:blipFill>
        <p:spPr>
          <a:xfrm>
            <a:off x="1166359" y="1954953"/>
            <a:ext cx="5434500" cy="2998231"/>
          </a:xfrm>
          <a:prstGeom prst="rect">
            <a:avLst/>
          </a:prstGeom>
        </p:spPr>
      </p:pic>
      <p:pic>
        <p:nvPicPr>
          <p:cNvPr id="12" name="Picture 11">
            <a:extLst>
              <a:ext uri="{FF2B5EF4-FFF2-40B4-BE49-F238E27FC236}">
                <a16:creationId xmlns:a16="http://schemas.microsoft.com/office/drawing/2014/main" id="{DD641AF4-3E35-C84F-88A0-3D2B7AD8B8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61" t="11601" b="12060"/>
          <a:stretch/>
        </p:blipFill>
        <p:spPr>
          <a:xfrm>
            <a:off x="3158718" y="5047591"/>
            <a:ext cx="3442141" cy="2297155"/>
          </a:xfrm>
          <a:prstGeom prst="rect">
            <a:avLst/>
          </a:prstGeom>
        </p:spPr>
      </p:pic>
      <p:pic>
        <p:nvPicPr>
          <p:cNvPr id="5" name="Picture 4">
            <a:extLst>
              <a:ext uri="{FF2B5EF4-FFF2-40B4-BE49-F238E27FC236}">
                <a16:creationId xmlns:a16="http://schemas.microsoft.com/office/drawing/2014/main" id="{CF2A4763-2473-6746-A36A-6B8161B44A9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1166359" y="5031266"/>
            <a:ext cx="1900412" cy="2331216"/>
          </a:xfrm>
          <a:prstGeom prst="rect">
            <a:avLst/>
          </a:prstGeom>
        </p:spPr>
      </p:pic>
      <p:grpSp>
        <p:nvGrpSpPr>
          <p:cNvPr id="14" name="Group 13">
            <a:extLst>
              <a:ext uri="{FF2B5EF4-FFF2-40B4-BE49-F238E27FC236}">
                <a16:creationId xmlns:a16="http://schemas.microsoft.com/office/drawing/2014/main" id="{DA737718-758C-4C86-A859-57FB014B4BD5}"/>
              </a:ext>
            </a:extLst>
          </p:cNvPr>
          <p:cNvGrpSpPr/>
          <p:nvPr/>
        </p:nvGrpSpPr>
        <p:grpSpPr>
          <a:xfrm>
            <a:off x="-10693" y="9618521"/>
            <a:ext cx="7793786" cy="439879"/>
            <a:chOff x="-10693" y="9618521"/>
            <a:chExt cx="7793786" cy="439879"/>
          </a:xfrm>
        </p:grpSpPr>
        <p:sp>
          <p:nvSpPr>
            <p:cNvPr id="34" name="Rectangle 33">
              <a:extLst>
                <a:ext uri="{FF2B5EF4-FFF2-40B4-BE49-F238E27FC236}">
                  <a16:creationId xmlns:a16="http://schemas.microsoft.com/office/drawing/2014/main" id="{32486662-4CE5-4698-ABBB-0DEDE8C8B14F}"/>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52" name="Rectangle 51">
              <a:extLst>
                <a:ext uri="{FF2B5EF4-FFF2-40B4-BE49-F238E27FC236}">
                  <a16:creationId xmlns:a16="http://schemas.microsoft.com/office/drawing/2014/main" id="{1161D0BA-AB56-4904-9CF1-D457C14419CE}"/>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53" name="Rectangle 52">
              <a:extLst>
                <a:ext uri="{FF2B5EF4-FFF2-40B4-BE49-F238E27FC236}">
                  <a16:creationId xmlns:a16="http://schemas.microsoft.com/office/drawing/2014/main" id="{D00AEEFC-5973-404C-9504-6892C0D5E6F0}"/>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grpSp>
        <p:nvGrpSpPr>
          <p:cNvPr id="54" name="Group 53">
            <a:extLst>
              <a:ext uri="{FF2B5EF4-FFF2-40B4-BE49-F238E27FC236}">
                <a16:creationId xmlns:a16="http://schemas.microsoft.com/office/drawing/2014/main" id="{3CA9EBCB-41C1-4BFF-9A51-E1B68250C77F}"/>
              </a:ext>
            </a:extLst>
          </p:cNvPr>
          <p:cNvGrpSpPr/>
          <p:nvPr/>
        </p:nvGrpSpPr>
        <p:grpSpPr>
          <a:xfrm>
            <a:off x="-10693" y="0"/>
            <a:ext cx="7793786" cy="439879"/>
            <a:chOff x="-10693" y="9618521"/>
            <a:chExt cx="7793786" cy="439879"/>
          </a:xfrm>
        </p:grpSpPr>
        <p:sp>
          <p:nvSpPr>
            <p:cNvPr id="55" name="Rectangle 54">
              <a:extLst>
                <a:ext uri="{FF2B5EF4-FFF2-40B4-BE49-F238E27FC236}">
                  <a16:creationId xmlns:a16="http://schemas.microsoft.com/office/drawing/2014/main" id="{35652D23-9DD1-4A12-A88D-19F4E8F09D86}"/>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56" name="Rectangle 55">
              <a:extLst>
                <a:ext uri="{FF2B5EF4-FFF2-40B4-BE49-F238E27FC236}">
                  <a16:creationId xmlns:a16="http://schemas.microsoft.com/office/drawing/2014/main" id="{75F8FE18-6352-4E4D-A570-9BA8B8991A61}"/>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57" name="Rectangle 56">
              <a:extLst>
                <a:ext uri="{FF2B5EF4-FFF2-40B4-BE49-F238E27FC236}">
                  <a16:creationId xmlns:a16="http://schemas.microsoft.com/office/drawing/2014/main" id="{26963921-4CEE-4D29-99CA-012C4E8D7DF6}"/>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pic>
        <p:nvPicPr>
          <p:cNvPr id="2" name="Picture 1">
            <a:extLst>
              <a:ext uri="{FF2B5EF4-FFF2-40B4-BE49-F238E27FC236}">
                <a16:creationId xmlns:a16="http://schemas.microsoft.com/office/drawing/2014/main" id="{E8169604-CA7B-E0A7-CB8F-8A5112283F58}"/>
              </a:ext>
            </a:extLst>
          </p:cNvPr>
          <p:cNvPicPr>
            <a:picLocks noChangeAspect="1"/>
          </p:cNvPicPr>
          <p:nvPr/>
        </p:nvPicPr>
        <p:blipFill>
          <a:blip r:embed="rId6"/>
          <a:stretch>
            <a:fillRect/>
          </a:stretch>
        </p:blipFill>
        <p:spPr>
          <a:xfrm>
            <a:off x="3075345" y="523982"/>
            <a:ext cx="1615716" cy="1254963"/>
          </a:xfrm>
          <a:prstGeom prst="rect">
            <a:avLst/>
          </a:prstGeom>
        </p:spPr>
      </p:pic>
    </p:spTree>
    <p:extLst>
      <p:ext uri="{BB962C8B-B14F-4D97-AF65-F5344CB8AC3E}">
        <p14:creationId xmlns:p14="http://schemas.microsoft.com/office/powerpoint/2010/main" val="386451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4E752-4831-8169-C37E-6E1BAAFF3F08}"/>
            </a:ext>
          </a:extLst>
        </p:cNvPr>
        <p:cNvGrpSpPr/>
        <p:nvPr/>
      </p:nvGrpSpPr>
      <p:grpSpPr>
        <a:xfrm>
          <a:off x="0" y="0"/>
          <a:ext cx="0" cy="0"/>
          <a:chOff x="0" y="0"/>
          <a:chExt cx="0" cy="0"/>
        </a:xfrm>
      </p:grpSpPr>
      <p:sp>
        <p:nvSpPr>
          <p:cNvPr id="11" name="Text Box 3">
            <a:extLst>
              <a:ext uri="{FF2B5EF4-FFF2-40B4-BE49-F238E27FC236}">
                <a16:creationId xmlns:a16="http://schemas.microsoft.com/office/drawing/2014/main" id="{7801A81C-5973-C683-671E-26BF6BA48DEB}"/>
              </a:ext>
            </a:extLst>
          </p:cNvPr>
          <p:cNvSpPr txBox="1">
            <a:spLocks noChangeArrowheads="1"/>
          </p:cNvSpPr>
          <p:nvPr/>
        </p:nvSpPr>
        <p:spPr bwMode="auto">
          <a:xfrm>
            <a:off x="327946" y="1304389"/>
            <a:ext cx="7185024" cy="504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b="1" kern="1400" dirty="0">
                <a:solidFill>
                  <a:srgbClr val="000000"/>
                </a:solidFill>
                <a:latin typeface="Arial" panose="020B0604020202020204" pitchFamily="34" charset="0"/>
              </a:rPr>
              <a:t>Submitting your receipt for reimbursement?</a:t>
            </a:r>
          </a:p>
          <a:p>
            <a:pPr>
              <a:lnSpc>
                <a:spcPts val="1420"/>
              </a:lnSpc>
            </a:pPr>
            <a:r>
              <a:rPr lang="en-US" sz="1100" kern="1400" dirty="0">
                <a:solidFill>
                  <a:srgbClr val="000000"/>
                </a:solidFill>
                <a:latin typeface="Arial" panose="020B0604020202020204" pitchFamily="34" charset="0"/>
              </a:rPr>
              <a:t>Submit a reimbursement request with documentation showing the dates and types of service, also call substantiation.  You may file a claim through your online account or through the WEX benefits mobile app.</a:t>
            </a:r>
          </a:p>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kern="1400" dirty="0">
                <a:solidFill>
                  <a:srgbClr val="000000"/>
                </a:solidFill>
                <a:latin typeface="Arial" panose="020B0604020202020204" pitchFamily="34" charset="0"/>
              </a:rPr>
              <a:t>You will automatically receive a check unless you enroll in direct deposit.  Set up for your account is through your online account.</a:t>
            </a:r>
          </a:p>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kern="1400" dirty="0">
                <a:solidFill>
                  <a:srgbClr val="000000"/>
                </a:solidFill>
                <a:latin typeface="Arial" panose="020B0604020202020204" pitchFamily="34" charset="0"/>
              </a:rPr>
              <a:t>There is no minimum reimbursement requirement for direct deposit, however, a $25 minimum is required for checks to be issued.  If your claim does not  meet this minimum requirement, your reimbursement will be issued after you submit additional claims to bring your total to at least $25.</a:t>
            </a:r>
          </a:p>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kern="1400" dirty="0">
                <a:solidFill>
                  <a:srgbClr val="000000"/>
                </a:solidFill>
                <a:latin typeface="Arial" panose="020B0604020202020204" pitchFamily="34" charset="0"/>
              </a:rPr>
              <a:t>Processing time may be 2-8 business days for the check to arrive at your home; or 2-3 business days for funds to post to your bank account, once your claim is approved.</a:t>
            </a:r>
          </a:p>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b="1" kern="1400" dirty="0">
                <a:solidFill>
                  <a:srgbClr val="000000"/>
                </a:solidFill>
                <a:latin typeface="Arial" panose="020B0604020202020204" pitchFamily="34" charset="0"/>
              </a:rPr>
              <a:t> </a:t>
            </a: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kern="1400" dirty="0">
              <a:solidFill>
                <a:srgbClr val="000000"/>
              </a:solidFill>
              <a:latin typeface="Arial" panose="020B0604020202020204" pitchFamily="34" charset="0"/>
            </a:endParaRPr>
          </a:p>
          <a:p>
            <a:pPr>
              <a:lnSpc>
                <a:spcPct val="119000"/>
              </a:lnSpc>
              <a:spcAft>
                <a:spcPts val="600"/>
              </a:spcAft>
            </a:pPr>
            <a:r>
              <a:rPr lang="en-US" sz="1100" kern="1400" dirty="0">
                <a:solidFill>
                  <a:srgbClr val="000000"/>
                </a:solidFill>
                <a:latin typeface="Arial" panose="020B0604020202020204" pitchFamily="34" charset="0"/>
              </a:rPr>
              <a:t> </a:t>
            </a:r>
          </a:p>
          <a:p>
            <a:pPr lvl="0" eaLnBrk="0" fontAlgn="base" hangingPunct="0">
              <a:spcBef>
                <a:spcPct val="0"/>
              </a:spcBef>
              <a:spcAft>
                <a:spcPct val="0"/>
              </a:spcAft>
            </a:pPr>
            <a:r>
              <a:rPr lang="en-US" altLang="en-US" sz="1100" dirty="0">
                <a:latin typeface="Arial" panose="020B0604020202020204" pitchFamily="34" charset="0"/>
              </a:rPr>
              <a:t> </a:t>
            </a:r>
          </a:p>
        </p:txBody>
      </p:sp>
      <p:sp>
        <p:nvSpPr>
          <p:cNvPr id="18" name="Control 4">
            <a:extLst>
              <a:ext uri="{FF2B5EF4-FFF2-40B4-BE49-F238E27FC236}">
                <a16:creationId xmlns:a16="http://schemas.microsoft.com/office/drawing/2014/main" id="{B210854F-3C6E-0304-3FE1-62522DD76F69}"/>
              </a:ext>
            </a:extLst>
          </p:cNvPr>
          <p:cNvSpPr>
            <a:spLocks noChangeArrowheads="1" noChangeShapeType="1"/>
          </p:cNvSpPr>
          <p:nvPr/>
        </p:nvSpPr>
        <p:spPr bwMode="auto">
          <a:xfrm>
            <a:off x="759333" y="4981897"/>
            <a:ext cx="4211638" cy="12001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DBC8BF0-2856-E6E8-1048-1DFF9A242525}"/>
              </a:ext>
            </a:extLst>
          </p:cNvPr>
          <p:cNvSpPr>
            <a:spLocks noGrp="1"/>
          </p:cNvSpPr>
          <p:nvPr>
            <p:ph type="sldNum" sz="quarter" idx="10"/>
          </p:nvPr>
        </p:nvSpPr>
        <p:spPr/>
        <p:txBody>
          <a:bodyPr/>
          <a:lstStyle/>
          <a:p>
            <a:pPr marL="12700">
              <a:spcBef>
                <a:spcPts val="160"/>
              </a:spcBef>
              <a:defRPr/>
            </a:pPr>
            <a:r>
              <a:rPr lang="en-US"/>
              <a:t>BROWN &amp; BROWN  |  PAGE </a:t>
            </a:r>
            <a:fld id="{19465749-8939-4328-892A-2BE359A2D145}" type="slidenum">
              <a:rPr lang="en-US" smtClean="0"/>
              <a:pPr marL="12700">
                <a:spcBef>
                  <a:spcPts val="160"/>
                </a:spcBef>
                <a:defRPr/>
              </a:pPr>
              <a:t>10</a:t>
            </a:fld>
            <a:endParaRPr lang="en-US" dirty="0"/>
          </a:p>
        </p:txBody>
      </p:sp>
      <p:sp>
        <p:nvSpPr>
          <p:cNvPr id="24" name="Text Box 8">
            <a:extLst>
              <a:ext uri="{FF2B5EF4-FFF2-40B4-BE49-F238E27FC236}">
                <a16:creationId xmlns:a16="http://schemas.microsoft.com/office/drawing/2014/main" id="{7EF305A9-73E0-1CA9-DE8E-6D31266212E2}"/>
              </a:ext>
            </a:extLst>
          </p:cNvPr>
          <p:cNvSpPr txBox="1">
            <a:spLocks noChangeArrowheads="1"/>
          </p:cNvSpPr>
          <p:nvPr/>
        </p:nvSpPr>
        <p:spPr bwMode="auto">
          <a:xfrm>
            <a:off x="311150" y="350057"/>
            <a:ext cx="7175766" cy="441106"/>
          </a:xfrm>
          <a:prstGeom prst="rect">
            <a:avLst/>
          </a:prstGeom>
          <a:noFill/>
          <a:ln>
            <a:noFill/>
          </a:ln>
          <a:effectLst/>
        </p:spPr>
        <p:txBody>
          <a:bodyPr vert="horz" wrap="square" lIns="36576" tIns="36576" rIns="36576" bIns="36576" numCol="1" anchor="t" anchorCtr="0" compatLnSpc="1">
            <a:prstTxWarp prst="textNoShape">
              <a:avLst/>
            </a:prstTxWarp>
          </a:bodyPr>
          <a:lstStyle>
            <a:defPPr>
              <a:defRPr lang="en-US"/>
            </a:defPPr>
            <a:lvl1pPr eaLnBrk="0" fontAlgn="base" hangingPunct="0">
              <a:spcBef>
                <a:spcPct val="0"/>
              </a:spcBef>
              <a:spcAft>
                <a:spcPct val="0"/>
              </a:spcAft>
              <a:defRPr sz="2000" spc="600">
                <a:solidFill>
                  <a:schemeClr val="bg2"/>
                </a:solidFill>
              </a:defRPr>
            </a:lvl1pPr>
          </a:lstStyle>
          <a:p>
            <a:r>
              <a:rPr lang="en-US" altLang="en-US" sz="2800" b="1" spc="0" dirty="0">
                <a:solidFill>
                  <a:schemeClr val="tx1"/>
                </a:solidFill>
                <a:latin typeface="Arial" panose="020B0604020202020204" pitchFamily="34" charset="0"/>
              </a:rPr>
              <a:t>Lifestyle Savings Account (LSA)</a:t>
            </a:r>
          </a:p>
        </p:txBody>
      </p:sp>
      <p:grpSp>
        <p:nvGrpSpPr>
          <p:cNvPr id="25" name="Group 24">
            <a:extLst>
              <a:ext uri="{FF2B5EF4-FFF2-40B4-BE49-F238E27FC236}">
                <a16:creationId xmlns:a16="http://schemas.microsoft.com/office/drawing/2014/main" id="{6C72AEE0-FC58-6734-EBC3-0B221D2F4E32}"/>
              </a:ext>
            </a:extLst>
          </p:cNvPr>
          <p:cNvGrpSpPr/>
          <p:nvPr/>
        </p:nvGrpSpPr>
        <p:grpSpPr>
          <a:xfrm>
            <a:off x="311150" y="864510"/>
            <a:ext cx="7133304" cy="439879"/>
            <a:chOff x="-10693" y="9618521"/>
            <a:chExt cx="7793786" cy="439879"/>
          </a:xfrm>
        </p:grpSpPr>
        <p:sp>
          <p:nvSpPr>
            <p:cNvPr id="26" name="Rectangle 25">
              <a:extLst>
                <a:ext uri="{FF2B5EF4-FFF2-40B4-BE49-F238E27FC236}">
                  <a16:creationId xmlns:a16="http://schemas.microsoft.com/office/drawing/2014/main" id="{F4B67F84-FD52-5F1F-1CE6-DFD17EFB95D6}"/>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7" name="Rectangle 26">
              <a:extLst>
                <a:ext uri="{FF2B5EF4-FFF2-40B4-BE49-F238E27FC236}">
                  <a16:creationId xmlns:a16="http://schemas.microsoft.com/office/drawing/2014/main" id="{C3C91361-9193-D400-B2DF-DBD279986919}"/>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8" name="Rectangle 27">
              <a:extLst>
                <a:ext uri="{FF2B5EF4-FFF2-40B4-BE49-F238E27FC236}">
                  <a16:creationId xmlns:a16="http://schemas.microsoft.com/office/drawing/2014/main" id="{0DEC13F9-0661-7227-9A72-722ACC09EA3D}"/>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pic>
        <p:nvPicPr>
          <p:cNvPr id="10" name="Picture 9">
            <a:extLst>
              <a:ext uri="{FF2B5EF4-FFF2-40B4-BE49-F238E27FC236}">
                <a16:creationId xmlns:a16="http://schemas.microsoft.com/office/drawing/2014/main" id="{512A15FF-697B-1ECB-29E1-73C36239767B}"/>
              </a:ext>
            </a:extLst>
          </p:cNvPr>
          <p:cNvPicPr>
            <a:picLocks noChangeAspect="1"/>
          </p:cNvPicPr>
          <p:nvPr/>
        </p:nvPicPr>
        <p:blipFill>
          <a:blip r:embed="rId2"/>
          <a:stretch>
            <a:fillRect/>
          </a:stretch>
        </p:blipFill>
        <p:spPr>
          <a:xfrm>
            <a:off x="6405507" y="453953"/>
            <a:ext cx="1073205" cy="368319"/>
          </a:xfrm>
          <a:prstGeom prst="rect">
            <a:avLst/>
          </a:prstGeom>
        </p:spPr>
      </p:pic>
    </p:spTree>
    <p:extLst>
      <p:ext uri="{BB962C8B-B14F-4D97-AF65-F5344CB8AC3E}">
        <p14:creationId xmlns:p14="http://schemas.microsoft.com/office/powerpoint/2010/main" val="582850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7073-EE6B-FB74-BF8F-38C52C0DF54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3A683A65-2C67-97CA-B0E5-62385BB7D8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CE0F9D-7282-7F8D-A284-B57B5EF18853}"/>
              </a:ext>
            </a:extLst>
          </p:cNvPr>
          <p:cNvSpPr>
            <a:spLocks noGrp="1"/>
          </p:cNvSpPr>
          <p:nvPr>
            <p:ph type="sldNum" sz="quarter" idx="7"/>
          </p:nvPr>
        </p:nvSpPr>
        <p:spPr/>
        <p:txBody>
          <a:bodyPr/>
          <a:lstStyle/>
          <a:p>
            <a:fld id="{B6F15528-21DE-4FAA-801E-634DDDAF4B2B}" type="slidenum">
              <a:rPr lang="en-US" smtClean="0"/>
              <a:t>11</a:t>
            </a:fld>
            <a:endParaRPr lang="en-US"/>
          </a:p>
        </p:txBody>
      </p:sp>
      <p:pic>
        <p:nvPicPr>
          <p:cNvPr id="6" name="Picture 5">
            <a:extLst>
              <a:ext uri="{FF2B5EF4-FFF2-40B4-BE49-F238E27FC236}">
                <a16:creationId xmlns:a16="http://schemas.microsoft.com/office/drawing/2014/main" id="{A4387E9E-9026-9A2F-E76A-39D7AF6687D9}"/>
              </a:ext>
            </a:extLst>
          </p:cNvPr>
          <p:cNvPicPr>
            <a:picLocks noChangeAspect="1"/>
          </p:cNvPicPr>
          <p:nvPr/>
        </p:nvPicPr>
        <p:blipFill>
          <a:blip r:embed="rId2"/>
          <a:stretch>
            <a:fillRect/>
          </a:stretch>
        </p:blipFill>
        <p:spPr>
          <a:xfrm>
            <a:off x="1" y="0"/>
            <a:ext cx="7772399" cy="9294017"/>
          </a:xfrm>
          <a:prstGeom prst="rect">
            <a:avLst/>
          </a:prstGeom>
        </p:spPr>
      </p:pic>
    </p:spTree>
    <p:extLst>
      <p:ext uri="{BB962C8B-B14F-4D97-AF65-F5344CB8AC3E}">
        <p14:creationId xmlns:p14="http://schemas.microsoft.com/office/powerpoint/2010/main" val="4190531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311150" y="1377736"/>
            <a:ext cx="7185024" cy="504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kern="1400" dirty="0">
                <a:solidFill>
                  <a:srgbClr val="000000"/>
                </a:solidFill>
                <a:latin typeface="Arial" panose="020B0604020202020204" pitchFamily="34" charset="0"/>
              </a:rPr>
              <a:t>Beginning August 1, 2025, you can complete any of the qualifying wellness activities listed in the below grid to earn rewards, up to $1,255.  Earned rewards will be available through WEX’s Lifestyle Spending Account [LSA].  </a:t>
            </a:r>
          </a:p>
          <a:p>
            <a:pPr>
              <a:lnSpc>
                <a:spcPct val="119000"/>
              </a:lnSpc>
              <a:spcAft>
                <a:spcPts val="600"/>
              </a:spcAft>
            </a:pPr>
            <a:r>
              <a:rPr lang="en-US" sz="1100" kern="1400" dirty="0">
                <a:solidFill>
                  <a:srgbClr val="000000"/>
                </a:solidFill>
                <a:latin typeface="Arial" panose="020B0604020202020204" pitchFamily="34" charset="0"/>
              </a:rPr>
              <a:t> </a:t>
            </a:r>
          </a:p>
          <a:p>
            <a:pPr lvl="0" eaLnBrk="0" fontAlgn="base" hangingPunct="0">
              <a:spcBef>
                <a:spcPct val="0"/>
              </a:spcBef>
              <a:spcAft>
                <a:spcPct val="0"/>
              </a:spcAft>
            </a:pPr>
            <a:r>
              <a:rPr lang="en-US" altLang="en-US" sz="1100" dirty="0">
                <a:latin typeface="Arial" panose="020B0604020202020204" pitchFamily="34" charset="0"/>
              </a:rPr>
              <a:t> </a:t>
            </a:r>
          </a:p>
        </p:txBody>
      </p:sp>
      <p:sp>
        <p:nvSpPr>
          <p:cNvPr id="18" name="Control 4"/>
          <p:cNvSpPr>
            <a:spLocks noChangeArrowheads="1" noChangeShapeType="1"/>
          </p:cNvSpPr>
          <p:nvPr/>
        </p:nvSpPr>
        <p:spPr bwMode="auto">
          <a:xfrm>
            <a:off x="759333" y="4981897"/>
            <a:ext cx="4211638" cy="12001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A0FD917-16D9-4BCB-BFF2-3466AF7D1431}"/>
              </a:ext>
            </a:extLst>
          </p:cNvPr>
          <p:cNvSpPr>
            <a:spLocks noGrp="1"/>
          </p:cNvSpPr>
          <p:nvPr>
            <p:ph type="sldNum" sz="quarter" idx="10"/>
          </p:nvPr>
        </p:nvSpPr>
        <p:spPr/>
        <p:txBody>
          <a:bodyPr/>
          <a:lstStyle/>
          <a:p>
            <a:pPr marL="12700">
              <a:spcBef>
                <a:spcPts val="160"/>
              </a:spcBef>
              <a:defRPr/>
            </a:pPr>
            <a:r>
              <a:rPr lang="en-US"/>
              <a:t>BROWN &amp; BROWN  |  PAGE </a:t>
            </a:r>
            <a:fld id="{19465749-8939-4328-892A-2BE359A2D145}" type="slidenum">
              <a:rPr lang="en-US" smtClean="0"/>
              <a:pPr marL="12700">
                <a:spcBef>
                  <a:spcPts val="160"/>
                </a:spcBef>
                <a:defRPr/>
              </a:pPr>
              <a:t>12</a:t>
            </a:fld>
            <a:endParaRPr lang="en-US" dirty="0"/>
          </a:p>
        </p:txBody>
      </p:sp>
      <p:sp>
        <p:nvSpPr>
          <p:cNvPr id="24" name="Text Box 8">
            <a:extLst>
              <a:ext uri="{FF2B5EF4-FFF2-40B4-BE49-F238E27FC236}">
                <a16:creationId xmlns:a16="http://schemas.microsoft.com/office/drawing/2014/main" id="{0B1864A2-C09D-4D47-86DF-10E33B074741}"/>
              </a:ext>
            </a:extLst>
          </p:cNvPr>
          <p:cNvSpPr txBox="1">
            <a:spLocks noChangeArrowheads="1"/>
          </p:cNvSpPr>
          <p:nvPr/>
        </p:nvSpPr>
        <p:spPr bwMode="auto">
          <a:xfrm>
            <a:off x="311150" y="350057"/>
            <a:ext cx="7175766" cy="441106"/>
          </a:xfrm>
          <a:prstGeom prst="rect">
            <a:avLst/>
          </a:prstGeom>
          <a:noFill/>
          <a:ln>
            <a:noFill/>
          </a:ln>
          <a:effectLst/>
        </p:spPr>
        <p:txBody>
          <a:bodyPr vert="horz" wrap="square" lIns="36576" tIns="36576" rIns="36576" bIns="36576" numCol="1" anchor="t" anchorCtr="0" compatLnSpc="1">
            <a:prstTxWarp prst="textNoShape">
              <a:avLst/>
            </a:prstTxWarp>
          </a:bodyPr>
          <a:lstStyle>
            <a:defPPr>
              <a:defRPr lang="en-US"/>
            </a:defPPr>
            <a:lvl1pPr eaLnBrk="0" fontAlgn="base" hangingPunct="0">
              <a:spcBef>
                <a:spcPct val="0"/>
              </a:spcBef>
              <a:spcAft>
                <a:spcPct val="0"/>
              </a:spcAft>
              <a:defRPr sz="2000" spc="600">
                <a:solidFill>
                  <a:schemeClr val="bg2"/>
                </a:solidFill>
              </a:defRPr>
            </a:lvl1pPr>
          </a:lstStyle>
          <a:p>
            <a:r>
              <a:rPr lang="en-US" altLang="en-US" sz="2800" b="1" spc="0" dirty="0">
                <a:solidFill>
                  <a:schemeClr val="tx1"/>
                </a:solidFill>
                <a:latin typeface="Arial" panose="020B0604020202020204" pitchFamily="34" charset="0"/>
              </a:rPr>
              <a:t>Marquee Health</a:t>
            </a:r>
          </a:p>
        </p:txBody>
      </p:sp>
      <p:grpSp>
        <p:nvGrpSpPr>
          <p:cNvPr id="25" name="Group 24">
            <a:extLst>
              <a:ext uri="{FF2B5EF4-FFF2-40B4-BE49-F238E27FC236}">
                <a16:creationId xmlns:a16="http://schemas.microsoft.com/office/drawing/2014/main" id="{B672D3BE-A97D-446B-A450-9B3962103F20}"/>
              </a:ext>
            </a:extLst>
          </p:cNvPr>
          <p:cNvGrpSpPr/>
          <p:nvPr/>
        </p:nvGrpSpPr>
        <p:grpSpPr>
          <a:xfrm>
            <a:off x="311150" y="864510"/>
            <a:ext cx="7133304" cy="439879"/>
            <a:chOff x="-10693" y="9618521"/>
            <a:chExt cx="7793786" cy="439879"/>
          </a:xfrm>
        </p:grpSpPr>
        <p:sp>
          <p:nvSpPr>
            <p:cNvPr id="26" name="Rectangle 25">
              <a:extLst>
                <a:ext uri="{FF2B5EF4-FFF2-40B4-BE49-F238E27FC236}">
                  <a16:creationId xmlns:a16="http://schemas.microsoft.com/office/drawing/2014/main" id="{31B44250-5F0A-4DA9-8B89-C2231306D65D}"/>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7" name="Rectangle 26">
              <a:extLst>
                <a:ext uri="{FF2B5EF4-FFF2-40B4-BE49-F238E27FC236}">
                  <a16:creationId xmlns:a16="http://schemas.microsoft.com/office/drawing/2014/main" id="{2D5FA000-383B-4101-9642-CAD9A642AEC1}"/>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8" name="Rectangle 27">
              <a:extLst>
                <a:ext uri="{FF2B5EF4-FFF2-40B4-BE49-F238E27FC236}">
                  <a16:creationId xmlns:a16="http://schemas.microsoft.com/office/drawing/2014/main" id="{D914C69D-E783-434A-BAC4-4FDDAB9789AD}"/>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pic>
        <p:nvPicPr>
          <p:cNvPr id="4" name="Picture 3">
            <a:extLst>
              <a:ext uri="{FF2B5EF4-FFF2-40B4-BE49-F238E27FC236}">
                <a16:creationId xmlns:a16="http://schemas.microsoft.com/office/drawing/2014/main" id="{5852F19F-020C-42EB-FD00-23FEBCAC791C}"/>
              </a:ext>
            </a:extLst>
          </p:cNvPr>
          <p:cNvPicPr>
            <a:picLocks noChangeAspect="1"/>
          </p:cNvPicPr>
          <p:nvPr/>
        </p:nvPicPr>
        <p:blipFill>
          <a:blip r:embed="rId2"/>
          <a:stretch>
            <a:fillRect/>
          </a:stretch>
        </p:blipFill>
        <p:spPr>
          <a:xfrm>
            <a:off x="6234999" y="310891"/>
            <a:ext cx="1111307" cy="463574"/>
          </a:xfrm>
          <a:prstGeom prst="rect">
            <a:avLst/>
          </a:prstGeom>
        </p:spPr>
      </p:pic>
      <p:pic>
        <p:nvPicPr>
          <p:cNvPr id="10" name="Picture 9">
            <a:extLst>
              <a:ext uri="{FF2B5EF4-FFF2-40B4-BE49-F238E27FC236}">
                <a16:creationId xmlns:a16="http://schemas.microsoft.com/office/drawing/2014/main" id="{2C64AE34-69B3-5E21-57F3-9D0E1620E8C4}"/>
              </a:ext>
            </a:extLst>
          </p:cNvPr>
          <p:cNvPicPr>
            <a:picLocks noChangeAspect="1"/>
          </p:cNvPicPr>
          <p:nvPr/>
        </p:nvPicPr>
        <p:blipFill>
          <a:blip r:embed="rId3"/>
          <a:stretch>
            <a:fillRect/>
          </a:stretch>
        </p:blipFill>
        <p:spPr>
          <a:xfrm>
            <a:off x="384455" y="6951503"/>
            <a:ext cx="6858594" cy="2011854"/>
          </a:xfrm>
          <a:prstGeom prst="rect">
            <a:avLst/>
          </a:prstGeom>
        </p:spPr>
      </p:pic>
      <p:pic>
        <p:nvPicPr>
          <p:cNvPr id="13" name="Picture 12">
            <a:extLst>
              <a:ext uri="{FF2B5EF4-FFF2-40B4-BE49-F238E27FC236}">
                <a16:creationId xmlns:a16="http://schemas.microsoft.com/office/drawing/2014/main" id="{9BF0AE7E-3CC6-CA04-633A-75EB8677967C}"/>
              </a:ext>
            </a:extLst>
          </p:cNvPr>
          <p:cNvPicPr>
            <a:picLocks noChangeAspect="1"/>
          </p:cNvPicPr>
          <p:nvPr/>
        </p:nvPicPr>
        <p:blipFill>
          <a:blip r:embed="rId4"/>
          <a:stretch>
            <a:fillRect/>
          </a:stretch>
        </p:blipFill>
        <p:spPr>
          <a:xfrm>
            <a:off x="453945" y="2309109"/>
            <a:ext cx="6421564" cy="3644015"/>
          </a:xfrm>
          <a:prstGeom prst="rect">
            <a:avLst/>
          </a:prstGeom>
        </p:spPr>
      </p:pic>
    </p:spTree>
    <p:extLst>
      <p:ext uri="{BB962C8B-B14F-4D97-AF65-F5344CB8AC3E}">
        <p14:creationId xmlns:p14="http://schemas.microsoft.com/office/powerpoint/2010/main" val="3008840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25" dirty="0"/>
              <a:t>Qualifying</a:t>
            </a:r>
            <a:r>
              <a:rPr spc="10" dirty="0"/>
              <a:t> </a:t>
            </a:r>
            <a:r>
              <a:rPr spc="80" dirty="0"/>
              <a:t>Wellness</a:t>
            </a:r>
            <a:r>
              <a:rPr spc="10" dirty="0"/>
              <a:t> </a:t>
            </a:r>
            <a:r>
              <a:rPr spc="105" dirty="0"/>
              <a:t>Activities</a:t>
            </a:r>
          </a:p>
          <a:p>
            <a:pPr marL="12700">
              <a:lnSpc>
                <a:spcPct val="100000"/>
              </a:lnSpc>
              <a:spcBef>
                <a:spcPts val="75"/>
              </a:spcBef>
            </a:pPr>
            <a:r>
              <a:rPr sz="1800" b="0" spc="55" dirty="0">
                <a:latin typeface="Calibri"/>
                <a:cs typeface="Calibri"/>
              </a:rPr>
              <a:t>Specifics</a:t>
            </a:r>
            <a:r>
              <a:rPr sz="1800" b="0" spc="-15" dirty="0">
                <a:latin typeface="Calibri"/>
                <a:cs typeface="Calibri"/>
              </a:rPr>
              <a:t> </a:t>
            </a:r>
            <a:r>
              <a:rPr sz="1800" b="0" dirty="0">
                <a:latin typeface="Calibri"/>
                <a:cs typeface="Calibri"/>
              </a:rPr>
              <a:t>on</a:t>
            </a:r>
            <a:r>
              <a:rPr sz="1800" b="0" spc="-10" dirty="0">
                <a:latin typeface="Calibri"/>
                <a:cs typeface="Calibri"/>
              </a:rPr>
              <a:t> </a:t>
            </a:r>
            <a:r>
              <a:rPr sz="1800" b="0" dirty="0">
                <a:latin typeface="Calibri"/>
                <a:cs typeface="Calibri"/>
              </a:rPr>
              <a:t>Your</a:t>
            </a:r>
            <a:r>
              <a:rPr sz="1800" b="0" spc="-15" dirty="0">
                <a:latin typeface="Calibri"/>
                <a:cs typeface="Calibri"/>
              </a:rPr>
              <a:t> </a:t>
            </a:r>
            <a:r>
              <a:rPr sz="1800" b="0" dirty="0">
                <a:latin typeface="Calibri"/>
                <a:cs typeface="Calibri"/>
              </a:rPr>
              <a:t>2025</a:t>
            </a:r>
            <a:r>
              <a:rPr sz="1800" b="0" spc="-10" dirty="0">
                <a:latin typeface="Calibri"/>
                <a:cs typeface="Calibri"/>
              </a:rPr>
              <a:t> </a:t>
            </a:r>
            <a:r>
              <a:rPr sz="1800" b="0" dirty="0">
                <a:latin typeface="Calibri"/>
                <a:cs typeface="Calibri"/>
              </a:rPr>
              <a:t>-</a:t>
            </a:r>
            <a:r>
              <a:rPr sz="1800" b="0" spc="-15" dirty="0">
                <a:latin typeface="Calibri"/>
                <a:cs typeface="Calibri"/>
              </a:rPr>
              <a:t> </a:t>
            </a:r>
            <a:r>
              <a:rPr sz="1800" b="0" dirty="0">
                <a:latin typeface="Calibri"/>
                <a:cs typeface="Calibri"/>
              </a:rPr>
              <a:t>2026</a:t>
            </a:r>
            <a:r>
              <a:rPr sz="1800" b="0" spc="-10" dirty="0">
                <a:latin typeface="Calibri"/>
                <a:cs typeface="Calibri"/>
              </a:rPr>
              <a:t> Program</a:t>
            </a:r>
            <a:endParaRPr sz="1800">
              <a:latin typeface="Calibri"/>
              <a:cs typeface="Calibri"/>
            </a:endParaRPr>
          </a:p>
        </p:txBody>
      </p:sp>
      <p:sp>
        <p:nvSpPr>
          <p:cNvPr id="3" name="object 3"/>
          <p:cNvSpPr/>
          <p:nvPr/>
        </p:nvSpPr>
        <p:spPr>
          <a:xfrm>
            <a:off x="457200" y="3012453"/>
            <a:ext cx="6159500" cy="0"/>
          </a:xfrm>
          <a:custGeom>
            <a:avLst/>
            <a:gdLst/>
            <a:ahLst/>
            <a:cxnLst/>
            <a:rect l="l" t="t" r="r" b="b"/>
            <a:pathLst>
              <a:path w="6159500">
                <a:moveTo>
                  <a:pt x="0" y="0"/>
                </a:moveTo>
                <a:lnTo>
                  <a:pt x="6159500" y="0"/>
                </a:lnTo>
              </a:path>
            </a:pathLst>
          </a:custGeom>
          <a:ln w="12700">
            <a:solidFill>
              <a:srgbClr val="1C3664"/>
            </a:solidFill>
          </a:ln>
        </p:spPr>
        <p:txBody>
          <a:bodyPr wrap="square" lIns="0" tIns="0" rIns="0" bIns="0" rtlCol="0"/>
          <a:lstStyle/>
          <a:p>
            <a:endParaRPr/>
          </a:p>
        </p:txBody>
      </p:sp>
      <p:sp>
        <p:nvSpPr>
          <p:cNvPr id="4" name="object 4"/>
          <p:cNvSpPr/>
          <p:nvPr/>
        </p:nvSpPr>
        <p:spPr>
          <a:xfrm>
            <a:off x="457200" y="4677931"/>
            <a:ext cx="6858000" cy="0"/>
          </a:xfrm>
          <a:custGeom>
            <a:avLst/>
            <a:gdLst/>
            <a:ahLst/>
            <a:cxnLst/>
            <a:rect l="l" t="t" r="r" b="b"/>
            <a:pathLst>
              <a:path w="6858000">
                <a:moveTo>
                  <a:pt x="0" y="0"/>
                </a:moveTo>
                <a:lnTo>
                  <a:pt x="6858000" y="0"/>
                </a:lnTo>
              </a:path>
            </a:pathLst>
          </a:custGeom>
          <a:ln w="12700">
            <a:solidFill>
              <a:srgbClr val="1C3664"/>
            </a:solidFill>
          </a:ln>
        </p:spPr>
        <p:txBody>
          <a:bodyPr wrap="square" lIns="0" tIns="0" rIns="0" bIns="0" rtlCol="0"/>
          <a:lstStyle/>
          <a:p>
            <a:endParaRPr/>
          </a:p>
        </p:txBody>
      </p:sp>
      <p:sp>
        <p:nvSpPr>
          <p:cNvPr id="5" name="object 5"/>
          <p:cNvSpPr/>
          <p:nvPr/>
        </p:nvSpPr>
        <p:spPr>
          <a:xfrm>
            <a:off x="457200" y="6630937"/>
            <a:ext cx="6858000" cy="0"/>
          </a:xfrm>
          <a:custGeom>
            <a:avLst/>
            <a:gdLst/>
            <a:ahLst/>
            <a:cxnLst/>
            <a:rect l="l" t="t" r="r" b="b"/>
            <a:pathLst>
              <a:path w="6858000">
                <a:moveTo>
                  <a:pt x="0" y="0"/>
                </a:moveTo>
                <a:lnTo>
                  <a:pt x="6858000" y="0"/>
                </a:lnTo>
              </a:path>
            </a:pathLst>
          </a:custGeom>
          <a:ln w="12700">
            <a:solidFill>
              <a:srgbClr val="1C3664"/>
            </a:solidFill>
          </a:ln>
        </p:spPr>
        <p:txBody>
          <a:bodyPr wrap="square" lIns="0" tIns="0" rIns="0" bIns="0" rtlCol="0"/>
          <a:lstStyle/>
          <a:p>
            <a:endParaRPr/>
          </a:p>
        </p:txBody>
      </p:sp>
      <p:sp>
        <p:nvSpPr>
          <p:cNvPr id="6" name="object 6"/>
          <p:cNvSpPr txBox="1"/>
          <p:nvPr/>
        </p:nvSpPr>
        <p:spPr>
          <a:xfrm>
            <a:off x="442478" y="1505719"/>
            <a:ext cx="6864350" cy="7182484"/>
          </a:xfrm>
          <a:prstGeom prst="rect">
            <a:avLst/>
          </a:prstGeom>
        </p:spPr>
        <p:txBody>
          <a:bodyPr vert="horz" wrap="square" lIns="0" tIns="12700" rIns="0" bIns="0" rtlCol="0">
            <a:spAutoFit/>
          </a:bodyPr>
          <a:lstStyle/>
          <a:p>
            <a:pPr marL="12700">
              <a:lnSpc>
                <a:spcPct val="100000"/>
              </a:lnSpc>
              <a:spcBef>
                <a:spcPts val="100"/>
              </a:spcBef>
            </a:pPr>
            <a:r>
              <a:rPr sz="1400" b="1" u="sng" dirty="0">
                <a:solidFill>
                  <a:srgbClr val="1C3664"/>
                </a:solidFill>
                <a:uFill>
                  <a:solidFill>
                    <a:srgbClr val="1C3664"/>
                  </a:solidFill>
                </a:uFill>
                <a:latin typeface="Calibri"/>
                <a:cs typeface="Calibri"/>
              </a:rPr>
              <a:t>Health</a:t>
            </a:r>
            <a:r>
              <a:rPr sz="1400" b="1" u="sng" spc="220" dirty="0">
                <a:solidFill>
                  <a:srgbClr val="1C3664"/>
                </a:solidFill>
                <a:uFill>
                  <a:solidFill>
                    <a:srgbClr val="1C3664"/>
                  </a:solidFill>
                </a:uFill>
                <a:latin typeface="Calibri"/>
                <a:cs typeface="Calibri"/>
              </a:rPr>
              <a:t> </a:t>
            </a:r>
            <a:r>
              <a:rPr sz="1400" b="1" u="sng" spc="45" dirty="0">
                <a:solidFill>
                  <a:srgbClr val="1C3664"/>
                </a:solidFill>
                <a:uFill>
                  <a:solidFill>
                    <a:srgbClr val="1C3664"/>
                  </a:solidFill>
                </a:uFill>
                <a:latin typeface="Calibri"/>
                <a:cs typeface="Calibri"/>
              </a:rPr>
              <a:t>Screening</a:t>
            </a:r>
            <a:endParaRPr sz="1400" dirty="0">
              <a:latin typeface="Calibri"/>
              <a:cs typeface="Calibri"/>
            </a:endParaRPr>
          </a:p>
          <a:p>
            <a:pPr marL="12700" marR="974090">
              <a:lnSpc>
                <a:spcPts val="1400"/>
              </a:lnSpc>
            </a:pPr>
            <a:r>
              <a:rPr sz="1100" dirty="0">
                <a:solidFill>
                  <a:srgbClr val="1C3664"/>
                </a:solidFill>
                <a:latin typeface="Calibri"/>
                <a:cs typeface="Calibri"/>
              </a:rPr>
              <a:t>Complete</a:t>
            </a:r>
            <a:r>
              <a:rPr sz="1100" spc="45" dirty="0">
                <a:solidFill>
                  <a:srgbClr val="1C3664"/>
                </a:solidFill>
                <a:latin typeface="Calibri"/>
                <a:cs typeface="Calibri"/>
              </a:rPr>
              <a:t> </a:t>
            </a:r>
            <a:r>
              <a:rPr sz="1100" dirty="0">
                <a:solidFill>
                  <a:srgbClr val="1C3664"/>
                </a:solidFill>
                <a:latin typeface="Calibri"/>
                <a:cs typeface="Calibri"/>
              </a:rPr>
              <a:t>your</a:t>
            </a:r>
            <a:r>
              <a:rPr sz="1100" spc="45" dirty="0">
                <a:solidFill>
                  <a:srgbClr val="1C3664"/>
                </a:solidFill>
                <a:latin typeface="Calibri"/>
                <a:cs typeface="Calibri"/>
              </a:rPr>
              <a:t> </a:t>
            </a:r>
            <a:r>
              <a:rPr sz="1100" dirty="0">
                <a:solidFill>
                  <a:srgbClr val="1C3664"/>
                </a:solidFill>
                <a:latin typeface="Calibri"/>
                <a:cs typeface="Calibri"/>
              </a:rPr>
              <a:t>Health</a:t>
            </a:r>
            <a:r>
              <a:rPr sz="1100" spc="45" dirty="0">
                <a:solidFill>
                  <a:srgbClr val="1C3664"/>
                </a:solidFill>
                <a:latin typeface="Calibri"/>
                <a:cs typeface="Calibri"/>
              </a:rPr>
              <a:t> </a:t>
            </a:r>
            <a:r>
              <a:rPr sz="1100" dirty="0">
                <a:solidFill>
                  <a:srgbClr val="1C3664"/>
                </a:solidFill>
                <a:latin typeface="Calibri"/>
                <a:cs typeface="Calibri"/>
              </a:rPr>
              <a:t>Screening</a:t>
            </a:r>
            <a:r>
              <a:rPr sz="1100" spc="45" dirty="0">
                <a:solidFill>
                  <a:srgbClr val="1C3664"/>
                </a:solidFill>
                <a:latin typeface="Calibri"/>
                <a:cs typeface="Calibri"/>
              </a:rPr>
              <a:t> </a:t>
            </a:r>
            <a:r>
              <a:rPr sz="1100" dirty="0">
                <a:solidFill>
                  <a:srgbClr val="1C3664"/>
                </a:solidFill>
                <a:latin typeface="Calibri"/>
                <a:cs typeface="Calibri"/>
              </a:rPr>
              <a:t>conveniently</a:t>
            </a:r>
            <a:r>
              <a:rPr sz="1100" spc="45" dirty="0">
                <a:solidFill>
                  <a:srgbClr val="1C3664"/>
                </a:solidFill>
                <a:latin typeface="Calibri"/>
                <a:cs typeface="Calibri"/>
              </a:rPr>
              <a:t> </a:t>
            </a:r>
            <a:r>
              <a:rPr sz="1100" dirty="0">
                <a:solidFill>
                  <a:srgbClr val="1C3664"/>
                </a:solidFill>
                <a:latin typeface="Calibri"/>
                <a:cs typeface="Calibri"/>
              </a:rPr>
              <a:t>at</a:t>
            </a:r>
            <a:r>
              <a:rPr sz="1100" spc="45" dirty="0">
                <a:solidFill>
                  <a:srgbClr val="1C3664"/>
                </a:solidFill>
                <a:latin typeface="Calibri"/>
                <a:cs typeface="Calibri"/>
              </a:rPr>
              <a:t> </a:t>
            </a:r>
            <a:r>
              <a:rPr sz="1100" dirty="0">
                <a:solidFill>
                  <a:srgbClr val="1C3664"/>
                </a:solidFill>
                <a:latin typeface="Calibri"/>
                <a:cs typeface="Calibri"/>
              </a:rPr>
              <a:t>an</a:t>
            </a:r>
            <a:r>
              <a:rPr sz="1100" spc="45" dirty="0">
                <a:solidFill>
                  <a:srgbClr val="1C3664"/>
                </a:solidFill>
                <a:latin typeface="Calibri"/>
                <a:cs typeface="Calibri"/>
              </a:rPr>
              <a:t> </a:t>
            </a:r>
            <a:r>
              <a:rPr sz="1100" dirty="0">
                <a:solidFill>
                  <a:srgbClr val="1C3664"/>
                </a:solidFill>
                <a:latin typeface="Calibri"/>
                <a:cs typeface="Calibri"/>
              </a:rPr>
              <a:t>onsite</a:t>
            </a:r>
            <a:r>
              <a:rPr sz="1100" spc="45" dirty="0">
                <a:solidFill>
                  <a:srgbClr val="1C3664"/>
                </a:solidFill>
                <a:latin typeface="Calibri"/>
                <a:cs typeface="Calibri"/>
              </a:rPr>
              <a:t> </a:t>
            </a:r>
            <a:r>
              <a:rPr sz="1100" dirty="0">
                <a:solidFill>
                  <a:srgbClr val="1C3664"/>
                </a:solidFill>
                <a:latin typeface="Calibri"/>
                <a:cs typeface="Calibri"/>
              </a:rPr>
              <a:t>event</a:t>
            </a:r>
            <a:r>
              <a:rPr sz="1100" spc="45" dirty="0">
                <a:solidFill>
                  <a:srgbClr val="1C3664"/>
                </a:solidFill>
                <a:latin typeface="Calibri"/>
                <a:cs typeface="Calibri"/>
              </a:rPr>
              <a:t> </a:t>
            </a:r>
            <a:r>
              <a:rPr sz="1100" dirty="0">
                <a:solidFill>
                  <a:srgbClr val="1C3664"/>
                </a:solidFill>
                <a:latin typeface="Calibri"/>
                <a:cs typeface="Calibri"/>
              </a:rPr>
              <a:t>or</a:t>
            </a:r>
            <a:r>
              <a:rPr sz="1100" spc="45" dirty="0">
                <a:solidFill>
                  <a:srgbClr val="1C3664"/>
                </a:solidFill>
                <a:latin typeface="Calibri"/>
                <a:cs typeface="Calibri"/>
              </a:rPr>
              <a:t> </a:t>
            </a:r>
            <a:r>
              <a:rPr sz="1100" dirty="0">
                <a:solidFill>
                  <a:srgbClr val="1C3664"/>
                </a:solidFill>
                <a:latin typeface="Calibri"/>
                <a:cs typeface="Calibri"/>
              </a:rPr>
              <a:t>with</a:t>
            </a:r>
            <a:r>
              <a:rPr sz="1100" spc="50" dirty="0">
                <a:solidFill>
                  <a:srgbClr val="1C3664"/>
                </a:solidFill>
                <a:latin typeface="Calibri"/>
                <a:cs typeface="Calibri"/>
              </a:rPr>
              <a:t> </a:t>
            </a:r>
            <a:r>
              <a:rPr sz="1100" dirty="0">
                <a:solidFill>
                  <a:srgbClr val="1C3664"/>
                </a:solidFill>
                <a:latin typeface="Calibri"/>
                <a:cs typeface="Calibri"/>
              </a:rPr>
              <a:t>your</a:t>
            </a:r>
            <a:r>
              <a:rPr sz="1100" spc="45" dirty="0">
                <a:solidFill>
                  <a:srgbClr val="1C3664"/>
                </a:solidFill>
                <a:latin typeface="Calibri"/>
                <a:cs typeface="Calibri"/>
              </a:rPr>
              <a:t> </a:t>
            </a:r>
            <a:r>
              <a:rPr sz="1100" dirty="0">
                <a:solidFill>
                  <a:srgbClr val="1C3664"/>
                </a:solidFill>
                <a:latin typeface="Calibri"/>
                <a:cs typeface="Calibri"/>
              </a:rPr>
              <a:t>Primary</a:t>
            </a:r>
            <a:r>
              <a:rPr sz="1100" spc="45" dirty="0">
                <a:solidFill>
                  <a:srgbClr val="1C3664"/>
                </a:solidFill>
                <a:latin typeface="Calibri"/>
                <a:cs typeface="Calibri"/>
              </a:rPr>
              <a:t> </a:t>
            </a:r>
            <a:r>
              <a:rPr sz="1100" dirty="0">
                <a:solidFill>
                  <a:srgbClr val="1C3664"/>
                </a:solidFill>
                <a:latin typeface="Calibri"/>
                <a:cs typeface="Calibri"/>
              </a:rPr>
              <a:t>Care</a:t>
            </a:r>
            <a:r>
              <a:rPr sz="1100" spc="45" dirty="0">
                <a:solidFill>
                  <a:srgbClr val="1C3664"/>
                </a:solidFill>
                <a:latin typeface="Calibri"/>
                <a:cs typeface="Calibri"/>
              </a:rPr>
              <a:t> </a:t>
            </a:r>
            <a:r>
              <a:rPr sz="1100" spc="-10" dirty="0">
                <a:solidFill>
                  <a:srgbClr val="1C3664"/>
                </a:solidFill>
                <a:latin typeface="Calibri"/>
                <a:cs typeface="Calibri"/>
              </a:rPr>
              <a:t>Physician. </a:t>
            </a:r>
            <a:r>
              <a:rPr sz="1100" dirty="0">
                <a:solidFill>
                  <a:srgbClr val="1C3664"/>
                </a:solidFill>
                <a:latin typeface="Calibri"/>
                <a:cs typeface="Calibri"/>
              </a:rPr>
              <a:t>Complete</a:t>
            </a:r>
            <a:r>
              <a:rPr sz="1100" spc="45" dirty="0">
                <a:solidFill>
                  <a:srgbClr val="1C3664"/>
                </a:solidFill>
                <a:latin typeface="Calibri"/>
                <a:cs typeface="Calibri"/>
              </a:rPr>
              <a:t> </a:t>
            </a:r>
            <a:r>
              <a:rPr sz="1100" dirty="0">
                <a:solidFill>
                  <a:srgbClr val="1C3664"/>
                </a:solidFill>
                <a:latin typeface="Calibri"/>
                <a:cs typeface="Calibri"/>
              </a:rPr>
              <a:t>your</a:t>
            </a:r>
            <a:r>
              <a:rPr sz="1100" spc="55" dirty="0">
                <a:solidFill>
                  <a:srgbClr val="1C3664"/>
                </a:solidFill>
                <a:latin typeface="Calibri"/>
                <a:cs typeface="Calibri"/>
              </a:rPr>
              <a:t> </a:t>
            </a:r>
            <a:r>
              <a:rPr sz="1100" dirty="0">
                <a:solidFill>
                  <a:srgbClr val="1C3664"/>
                </a:solidFill>
                <a:latin typeface="Calibri"/>
                <a:cs typeface="Calibri"/>
              </a:rPr>
              <a:t>annual</a:t>
            </a:r>
            <a:r>
              <a:rPr sz="1100" spc="60" dirty="0">
                <a:solidFill>
                  <a:srgbClr val="1C3664"/>
                </a:solidFill>
                <a:latin typeface="Calibri"/>
                <a:cs typeface="Calibri"/>
              </a:rPr>
              <a:t> </a:t>
            </a:r>
            <a:r>
              <a:rPr sz="1100" dirty="0">
                <a:solidFill>
                  <a:srgbClr val="1C3664"/>
                </a:solidFill>
                <a:latin typeface="Calibri"/>
                <a:cs typeface="Calibri"/>
              </a:rPr>
              <a:t>screening</a:t>
            </a:r>
            <a:r>
              <a:rPr sz="1100" spc="55" dirty="0">
                <a:solidFill>
                  <a:srgbClr val="1C3664"/>
                </a:solidFill>
                <a:latin typeface="Calibri"/>
                <a:cs typeface="Calibri"/>
              </a:rPr>
              <a:t> </a:t>
            </a:r>
            <a:r>
              <a:rPr sz="1100" dirty="0">
                <a:solidFill>
                  <a:srgbClr val="1C3664"/>
                </a:solidFill>
                <a:latin typeface="Calibri"/>
                <a:cs typeface="Calibri"/>
              </a:rPr>
              <a:t>by</a:t>
            </a:r>
            <a:r>
              <a:rPr sz="1100" spc="60" dirty="0">
                <a:solidFill>
                  <a:srgbClr val="1C3664"/>
                </a:solidFill>
                <a:latin typeface="Calibri"/>
                <a:cs typeface="Calibri"/>
              </a:rPr>
              <a:t> </a:t>
            </a:r>
            <a:r>
              <a:rPr sz="1100" b="1" dirty="0">
                <a:solidFill>
                  <a:srgbClr val="1C3664"/>
                </a:solidFill>
                <a:latin typeface="Calibri"/>
                <a:cs typeface="Calibri"/>
              </a:rPr>
              <a:t>May</a:t>
            </a:r>
            <a:r>
              <a:rPr sz="1100" b="1" spc="55" dirty="0">
                <a:solidFill>
                  <a:srgbClr val="1C3664"/>
                </a:solidFill>
                <a:latin typeface="Calibri"/>
                <a:cs typeface="Calibri"/>
              </a:rPr>
              <a:t> </a:t>
            </a:r>
            <a:r>
              <a:rPr sz="1100" b="1" dirty="0">
                <a:solidFill>
                  <a:srgbClr val="1C3664"/>
                </a:solidFill>
                <a:latin typeface="Calibri"/>
                <a:cs typeface="Calibri"/>
              </a:rPr>
              <a:t>30th,</a:t>
            </a:r>
            <a:r>
              <a:rPr sz="1100" b="1" spc="60" dirty="0">
                <a:solidFill>
                  <a:srgbClr val="1C3664"/>
                </a:solidFill>
                <a:latin typeface="Calibri"/>
                <a:cs typeface="Calibri"/>
              </a:rPr>
              <a:t> </a:t>
            </a:r>
            <a:r>
              <a:rPr sz="1100" b="1" spc="-20" dirty="0">
                <a:solidFill>
                  <a:srgbClr val="1C3664"/>
                </a:solidFill>
                <a:latin typeface="Calibri"/>
                <a:cs typeface="Calibri"/>
              </a:rPr>
              <a:t>2026</a:t>
            </a:r>
            <a:endParaRPr sz="1100" dirty="0">
              <a:latin typeface="Calibri"/>
              <a:cs typeface="Calibri"/>
            </a:endParaRPr>
          </a:p>
          <a:p>
            <a:pPr marL="12700">
              <a:lnSpc>
                <a:spcPct val="100000"/>
              </a:lnSpc>
              <a:spcBef>
                <a:spcPts val="885"/>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dirty="0">
              <a:latin typeface="Calibri"/>
              <a:cs typeface="Calibri"/>
            </a:endParaRPr>
          </a:p>
          <a:p>
            <a:pPr marL="12700">
              <a:lnSpc>
                <a:spcPct val="100000"/>
              </a:lnSpc>
              <a:spcBef>
                <a:spcPts val="60"/>
              </a:spcBef>
            </a:pPr>
            <a:r>
              <a:rPr sz="1100" spc="-10" dirty="0">
                <a:solidFill>
                  <a:srgbClr val="1C3664"/>
                </a:solidFill>
                <a:latin typeface="Calibri"/>
                <a:cs typeface="Calibri"/>
              </a:rPr>
              <a:t>Your</a:t>
            </a:r>
            <a:r>
              <a:rPr sz="1100" spc="40" dirty="0">
                <a:solidFill>
                  <a:srgbClr val="1C3664"/>
                </a:solidFill>
                <a:latin typeface="Calibri"/>
                <a:cs typeface="Calibri"/>
              </a:rPr>
              <a:t> </a:t>
            </a:r>
            <a:r>
              <a:rPr sz="1100" dirty="0">
                <a:solidFill>
                  <a:srgbClr val="1C3664"/>
                </a:solidFill>
                <a:latin typeface="Calibri"/>
                <a:cs typeface="Calibri"/>
              </a:rPr>
              <a:t>points</a:t>
            </a:r>
            <a:r>
              <a:rPr sz="1100" spc="45" dirty="0">
                <a:solidFill>
                  <a:srgbClr val="1C3664"/>
                </a:solidFill>
                <a:latin typeface="Calibri"/>
                <a:cs typeface="Calibri"/>
              </a:rPr>
              <a:t> </a:t>
            </a:r>
            <a:r>
              <a:rPr sz="1100" dirty="0">
                <a:solidFill>
                  <a:srgbClr val="1C3664"/>
                </a:solidFill>
                <a:latin typeface="Calibri"/>
                <a:cs typeface="Calibri"/>
              </a:rPr>
              <a:t>will</a:t>
            </a:r>
            <a:r>
              <a:rPr sz="1100" spc="45" dirty="0">
                <a:solidFill>
                  <a:srgbClr val="1C3664"/>
                </a:solidFill>
                <a:latin typeface="Calibri"/>
                <a:cs typeface="Calibri"/>
              </a:rPr>
              <a:t> </a:t>
            </a:r>
            <a:r>
              <a:rPr sz="1100" dirty="0">
                <a:solidFill>
                  <a:srgbClr val="1C3664"/>
                </a:solidFill>
                <a:latin typeface="Calibri"/>
                <a:cs typeface="Calibri"/>
              </a:rPr>
              <a:t>be</a:t>
            </a:r>
            <a:r>
              <a:rPr sz="1100" spc="45" dirty="0">
                <a:solidFill>
                  <a:srgbClr val="1C3664"/>
                </a:solidFill>
                <a:latin typeface="Calibri"/>
                <a:cs typeface="Calibri"/>
              </a:rPr>
              <a:t> </a:t>
            </a:r>
            <a:r>
              <a:rPr sz="1100" dirty="0">
                <a:solidFill>
                  <a:srgbClr val="1C3664"/>
                </a:solidFill>
                <a:latin typeface="Calibri"/>
                <a:cs typeface="Calibri"/>
              </a:rPr>
              <a:t>awarded</a:t>
            </a:r>
            <a:r>
              <a:rPr sz="1100" spc="45" dirty="0">
                <a:solidFill>
                  <a:srgbClr val="1C3664"/>
                </a:solidFill>
                <a:latin typeface="Calibri"/>
                <a:cs typeface="Calibri"/>
              </a:rPr>
              <a:t> </a:t>
            </a:r>
            <a:r>
              <a:rPr sz="1100" dirty="0">
                <a:solidFill>
                  <a:srgbClr val="1C3664"/>
                </a:solidFill>
                <a:latin typeface="Calibri"/>
                <a:cs typeface="Calibri"/>
              </a:rPr>
              <a:t>within</a:t>
            </a:r>
            <a:r>
              <a:rPr sz="1100" spc="45" dirty="0">
                <a:solidFill>
                  <a:srgbClr val="1C3664"/>
                </a:solidFill>
                <a:latin typeface="Calibri"/>
                <a:cs typeface="Calibri"/>
              </a:rPr>
              <a:t> </a:t>
            </a:r>
            <a:r>
              <a:rPr sz="1100" spc="-10" dirty="0">
                <a:solidFill>
                  <a:srgbClr val="1C3664"/>
                </a:solidFill>
                <a:latin typeface="Calibri"/>
                <a:cs typeface="Calibri"/>
              </a:rPr>
              <a:t>30</a:t>
            </a:r>
            <a:r>
              <a:rPr sz="1100" spc="45" dirty="0">
                <a:solidFill>
                  <a:srgbClr val="1C3664"/>
                </a:solidFill>
                <a:latin typeface="Calibri"/>
                <a:cs typeface="Calibri"/>
              </a:rPr>
              <a:t> </a:t>
            </a:r>
            <a:r>
              <a:rPr sz="1100" dirty="0">
                <a:solidFill>
                  <a:srgbClr val="1C3664"/>
                </a:solidFill>
                <a:latin typeface="Calibri"/>
                <a:cs typeface="Calibri"/>
              </a:rPr>
              <a:t>days</a:t>
            </a:r>
            <a:r>
              <a:rPr sz="1100" spc="40" dirty="0">
                <a:solidFill>
                  <a:srgbClr val="1C3664"/>
                </a:solidFill>
                <a:latin typeface="Calibri"/>
                <a:cs typeface="Calibri"/>
              </a:rPr>
              <a:t> </a:t>
            </a:r>
            <a:r>
              <a:rPr sz="1100" dirty="0">
                <a:solidFill>
                  <a:srgbClr val="1C3664"/>
                </a:solidFill>
                <a:latin typeface="Calibri"/>
                <a:cs typeface="Calibri"/>
              </a:rPr>
              <a:t>of</a:t>
            </a:r>
            <a:r>
              <a:rPr sz="1100" spc="45" dirty="0">
                <a:solidFill>
                  <a:srgbClr val="1C3664"/>
                </a:solidFill>
                <a:latin typeface="Calibri"/>
                <a:cs typeface="Calibri"/>
              </a:rPr>
              <a:t> </a:t>
            </a:r>
            <a:r>
              <a:rPr sz="1100" dirty="0">
                <a:solidFill>
                  <a:srgbClr val="1C3664"/>
                </a:solidFill>
                <a:latin typeface="Calibri"/>
                <a:cs typeface="Calibri"/>
              </a:rPr>
              <a:t>completing</a:t>
            </a:r>
            <a:r>
              <a:rPr sz="1100" spc="45" dirty="0">
                <a:solidFill>
                  <a:srgbClr val="1C3664"/>
                </a:solidFill>
                <a:latin typeface="Calibri"/>
                <a:cs typeface="Calibri"/>
              </a:rPr>
              <a:t> </a:t>
            </a:r>
            <a:r>
              <a:rPr sz="1100" dirty="0">
                <a:solidFill>
                  <a:srgbClr val="1C3664"/>
                </a:solidFill>
                <a:latin typeface="Calibri"/>
                <a:cs typeface="Calibri"/>
              </a:rPr>
              <a:t>your</a:t>
            </a:r>
            <a:r>
              <a:rPr sz="1100" spc="45" dirty="0">
                <a:solidFill>
                  <a:srgbClr val="1C3664"/>
                </a:solidFill>
                <a:latin typeface="Calibri"/>
                <a:cs typeface="Calibri"/>
              </a:rPr>
              <a:t> </a:t>
            </a:r>
            <a:r>
              <a:rPr sz="1100" dirty="0">
                <a:solidFill>
                  <a:srgbClr val="1C3664"/>
                </a:solidFill>
                <a:latin typeface="Calibri"/>
                <a:cs typeface="Calibri"/>
              </a:rPr>
              <a:t>screening.</a:t>
            </a:r>
            <a:r>
              <a:rPr sz="1100" spc="45" dirty="0">
                <a:solidFill>
                  <a:srgbClr val="1C3664"/>
                </a:solidFill>
                <a:latin typeface="Calibri"/>
                <a:cs typeface="Calibri"/>
              </a:rPr>
              <a:t> </a:t>
            </a:r>
            <a:r>
              <a:rPr sz="1100" dirty="0">
                <a:solidFill>
                  <a:srgbClr val="1C3664"/>
                </a:solidFill>
                <a:latin typeface="Calibri"/>
                <a:cs typeface="Calibri"/>
              </a:rPr>
              <a:t>This</a:t>
            </a:r>
            <a:r>
              <a:rPr sz="1100" spc="45" dirty="0">
                <a:solidFill>
                  <a:srgbClr val="1C3664"/>
                </a:solidFill>
                <a:latin typeface="Calibri"/>
                <a:cs typeface="Calibri"/>
              </a:rPr>
              <a:t> </a:t>
            </a:r>
            <a:r>
              <a:rPr sz="1100" dirty="0">
                <a:solidFill>
                  <a:srgbClr val="1C3664"/>
                </a:solidFill>
                <a:latin typeface="Calibri"/>
                <a:cs typeface="Calibri"/>
              </a:rPr>
              <a:t>activity</a:t>
            </a:r>
            <a:r>
              <a:rPr sz="1100" spc="45" dirty="0">
                <a:solidFill>
                  <a:srgbClr val="1C3664"/>
                </a:solidFill>
                <a:latin typeface="Calibri"/>
                <a:cs typeface="Calibri"/>
              </a:rPr>
              <a:t> </a:t>
            </a:r>
            <a:r>
              <a:rPr sz="1100" dirty="0">
                <a:solidFill>
                  <a:srgbClr val="1C3664"/>
                </a:solidFill>
                <a:latin typeface="Calibri"/>
                <a:cs typeface="Calibri"/>
              </a:rPr>
              <a:t>can</a:t>
            </a:r>
            <a:r>
              <a:rPr sz="1100" spc="45" dirty="0">
                <a:solidFill>
                  <a:srgbClr val="1C3664"/>
                </a:solidFill>
                <a:latin typeface="Calibri"/>
                <a:cs typeface="Calibri"/>
              </a:rPr>
              <a:t> </a:t>
            </a:r>
            <a:r>
              <a:rPr sz="1100" dirty="0">
                <a:solidFill>
                  <a:srgbClr val="1C3664"/>
                </a:solidFill>
                <a:latin typeface="Calibri"/>
                <a:cs typeface="Calibri"/>
              </a:rPr>
              <a:t>be</a:t>
            </a:r>
            <a:r>
              <a:rPr sz="1100" spc="40" dirty="0">
                <a:solidFill>
                  <a:srgbClr val="1C3664"/>
                </a:solidFill>
                <a:latin typeface="Calibri"/>
                <a:cs typeface="Calibri"/>
              </a:rPr>
              <a:t> </a:t>
            </a:r>
            <a:r>
              <a:rPr sz="1100" spc="-10" dirty="0">
                <a:solidFill>
                  <a:srgbClr val="1C3664"/>
                </a:solidFill>
                <a:latin typeface="Calibri"/>
                <a:cs typeface="Calibri"/>
              </a:rPr>
              <a:t>completed</a:t>
            </a:r>
            <a:endParaRPr sz="1100" dirty="0">
              <a:latin typeface="Calibri"/>
              <a:cs typeface="Calibri"/>
            </a:endParaRPr>
          </a:p>
          <a:p>
            <a:pPr marL="12700">
              <a:lnSpc>
                <a:spcPct val="100000"/>
              </a:lnSpc>
              <a:spcBef>
                <a:spcPts val="180"/>
              </a:spcBef>
            </a:pPr>
            <a:r>
              <a:rPr sz="1100" dirty="0">
                <a:solidFill>
                  <a:srgbClr val="1C3664"/>
                </a:solidFill>
                <a:latin typeface="Calibri"/>
                <a:cs typeface="Calibri"/>
              </a:rPr>
              <a:t>one </a:t>
            </a:r>
            <a:r>
              <a:rPr sz="1100" spc="-10" dirty="0">
                <a:solidFill>
                  <a:srgbClr val="1C3664"/>
                </a:solidFill>
                <a:latin typeface="Calibri"/>
                <a:cs typeface="Calibri"/>
              </a:rPr>
              <a:t>time.</a:t>
            </a:r>
            <a:endParaRPr sz="1100" dirty="0">
              <a:latin typeface="Calibri"/>
              <a:cs typeface="Calibri"/>
            </a:endParaRPr>
          </a:p>
          <a:p>
            <a:pPr>
              <a:lnSpc>
                <a:spcPct val="100000"/>
              </a:lnSpc>
              <a:spcBef>
                <a:spcPts val="785"/>
              </a:spcBef>
            </a:pPr>
            <a:endParaRPr sz="1100" dirty="0">
              <a:latin typeface="Calibri"/>
              <a:cs typeface="Calibri"/>
            </a:endParaRPr>
          </a:p>
          <a:p>
            <a:pPr marL="12700">
              <a:lnSpc>
                <a:spcPct val="100000"/>
              </a:lnSpc>
            </a:pPr>
            <a:r>
              <a:rPr sz="1400" b="1" u="sng" dirty="0">
                <a:solidFill>
                  <a:srgbClr val="1C3664"/>
                </a:solidFill>
                <a:uFill>
                  <a:solidFill>
                    <a:srgbClr val="1C3664"/>
                  </a:solidFill>
                </a:uFill>
                <a:latin typeface="Calibri"/>
                <a:cs typeface="Calibri"/>
              </a:rPr>
              <a:t>Annual</a:t>
            </a:r>
            <a:r>
              <a:rPr sz="1400" b="1" u="sng" spc="165" dirty="0">
                <a:solidFill>
                  <a:srgbClr val="1C3664"/>
                </a:solidFill>
                <a:uFill>
                  <a:solidFill>
                    <a:srgbClr val="1C3664"/>
                  </a:solidFill>
                </a:uFill>
                <a:latin typeface="Calibri"/>
                <a:cs typeface="Calibri"/>
              </a:rPr>
              <a:t> </a:t>
            </a:r>
            <a:r>
              <a:rPr sz="1400" b="1" u="sng" spc="45" dirty="0">
                <a:solidFill>
                  <a:srgbClr val="1C3664"/>
                </a:solidFill>
                <a:uFill>
                  <a:solidFill>
                    <a:srgbClr val="1C3664"/>
                  </a:solidFill>
                </a:uFill>
                <a:latin typeface="Calibri"/>
                <a:cs typeface="Calibri"/>
              </a:rPr>
              <a:t>Physical</a:t>
            </a:r>
            <a:endParaRPr sz="1400" dirty="0">
              <a:latin typeface="Calibri"/>
              <a:cs typeface="Calibri"/>
            </a:endParaRPr>
          </a:p>
          <a:p>
            <a:pPr marL="12700" marR="906780">
              <a:lnSpc>
                <a:spcPts val="1400"/>
              </a:lnSpc>
            </a:pPr>
            <a:r>
              <a:rPr sz="1100" spc="20" dirty="0">
                <a:solidFill>
                  <a:srgbClr val="1C3664"/>
                </a:solidFill>
                <a:latin typeface="Calibri"/>
                <a:cs typeface="Calibri"/>
              </a:rPr>
              <a:t>Complete</a:t>
            </a:r>
            <a:r>
              <a:rPr sz="1100" spc="30" dirty="0">
                <a:solidFill>
                  <a:srgbClr val="1C3664"/>
                </a:solidFill>
                <a:latin typeface="Calibri"/>
                <a:cs typeface="Calibri"/>
              </a:rPr>
              <a:t> </a:t>
            </a:r>
            <a:r>
              <a:rPr sz="1100" spc="20" dirty="0">
                <a:solidFill>
                  <a:srgbClr val="1C3664"/>
                </a:solidFill>
                <a:latin typeface="Calibri"/>
                <a:cs typeface="Calibri"/>
              </a:rPr>
              <a:t>your</a:t>
            </a:r>
            <a:r>
              <a:rPr sz="1100" spc="35" dirty="0">
                <a:solidFill>
                  <a:srgbClr val="1C3664"/>
                </a:solidFill>
                <a:latin typeface="Calibri"/>
                <a:cs typeface="Calibri"/>
              </a:rPr>
              <a:t> </a:t>
            </a:r>
            <a:r>
              <a:rPr sz="1100" spc="20" dirty="0">
                <a:solidFill>
                  <a:srgbClr val="1C3664"/>
                </a:solidFill>
                <a:latin typeface="Calibri"/>
                <a:cs typeface="Calibri"/>
              </a:rPr>
              <a:t>Annual</a:t>
            </a:r>
            <a:r>
              <a:rPr sz="1100" spc="35" dirty="0">
                <a:solidFill>
                  <a:srgbClr val="1C3664"/>
                </a:solidFill>
                <a:latin typeface="Calibri"/>
                <a:cs typeface="Calibri"/>
              </a:rPr>
              <a:t> </a:t>
            </a:r>
            <a:r>
              <a:rPr sz="1100" spc="20" dirty="0">
                <a:solidFill>
                  <a:srgbClr val="1C3664"/>
                </a:solidFill>
                <a:latin typeface="Calibri"/>
                <a:cs typeface="Calibri"/>
              </a:rPr>
              <a:t>Physical</a:t>
            </a:r>
            <a:r>
              <a:rPr sz="1100" spc="35" dirty="0">
                <a:solidFill>
                  <a:srgbClr val="1C3664"/>
                </a:solidFill>
                <a:latin typeface="Calibri"/>
                <a:cs typeface="Calibri"/>
              </a:rPr>
              <a:t> </a:t>
            </a:r>
            <a:r>
              <a:rPr sz="1100" spc="20" dirty="0">
                <a:solidFill>
                  <a:srgbClr val="1C3664"/>
                </a:solidFill>
                <a:latin typeface="Calibri"/>
                <a:cs typeface="Calibri"/>
              </a:rPr>
              <a:t>through</a:t>
            </a:r>
            <a:r>
              <a:rPr sz="1100" spc="35" dirty="0">
                <a:solidFill>
                  <a:srgbClr val="1C3664"/>
                </a:solidFill>
                <a:latin typeface="Calibri"/>
                <a:cs typeface="Calibri"/>
              </a:rPr>
              <a:t> </a:t>
            </a:r>
            <a:r>
              <a:rPr sz="1100" spc="20" dirty="0">
                <a:solidFill>
                  <a:srgbClr val="1C3664"/>
                </a:solidFill>
                <a:latin typeface="Calibri"/>
                <a:cs typeface="Calibri"/>
              </a:rPr>
              <a:t>your</a:t>
            </a:r>
            <a:r>
              <a:rPr sz="1100" spc="35" dirty="0">
                <a:solidFill>
                  <a:srgbClr val="1C3664"/>
                </a:solidFill>
                <a:latin typeface="Calibri"/>
                <a:cs typeface="Calibri"/>
              </a:rPr>
              <a:t> </a:t>
            </a:r>
            <a:r>
              <a:rPr sz="1100" spc="20" dirty="0">
                <a:solidFill>
                  <a:srgbClr val="1C3664"/>
                </a:solidFill>
                <a:latin typeface="Calibri"/>
                <a:cs typeface="Calibri"/>
              </a:rPr>
              <a:t>Primary</a:t>
            </a:r>
            <a:r>
              <a:rPr sz="1100" spc="30" dirty="0">
                <a:solidFill>
                  <a:srgbClr val="1C3664"/>
                </a:solidFill>
                <a:latin typeface="Calibri"/>
                <a:cs typeface="Calibri"/>
              </a:rPr>
              <a:t> </a:t>
            </a:r>
            <a:r>
              <a:rPr sz="1100" spc="20" dirty="0">
                <a:solidFill>
                  <a:srgbClr val="1C3664"/>
                </a:solidFill>
                <a:latin typeface="Calibri"/>
                <a:cs typeface="Calibri"/>
              </a:rPr>
              <a:t>Care</a:t>
            </a:r>
            <a:r>
              <a:rPr sz="1100" spc="35" dirty="0">
                <a:solidFill>
                  <a:srgbClr val="1C3664"/>
                </a:solidFill>
                <a:latin typeface="Calibri"/>
                <a:cs typeface="Calibri"/>
              </a:rPr>
              <a:t> </a:t>
            </a:r>
            <a:r>
              <a:rPr sz="1100" spc="20" dirty="0">
                <a:solidFill>
                  <a:srgbClr val="1C3664"/>
                </a:solidFill>
                <a:latin typeface="Calibri"/>
                <a:cs typeface="Calibri"/>
              </a:rPr>
              <a:t>Physician.</a:t>
            </a:r>
            <a:r>
              <a:rPr sz="1100" spc="35" dirty="0">
                <a:solidFill>
                  <a:srgbClr val="1C3664"/>
                </a:solidFill>
                <a:latin typeface="Calibri"/>
                <a:cs typeface="Calibri"/>
              </a:rPr>
              <a:t> </a:t>
            </a:r>
            <a:r>
              <a:rPr sz="1100" spc="20" dirty="0">
                <a:solidFill>
                  <a:srgbClr val="1C3664"/>
                </a:solidFill>
                <a:latin typeface="Calibri"/>
                <a:cs typeface="Calibri"/>
              </a:rPr>
              <a:t>This</a:t>
            </a:r>
            <a:r>
              <a:rPr sz="1100" spc="35" dirty="0">
                <a:solidFill>
                  <a:srgbClr val="1C3664"/>
                </a:solidFill>
                <a:latin typeface="Calibri"/>
                <a:cs typeface="Calibri"/>
              </a:rPr>
              <a:t> </a:t>
            </a:r>
            <a:r>
              <a:rPr sz="1100" spc="20" dirty="0">
                <a:solidFill>
                  <a:srgbClr val="1C3664"/>
                </a:solidFill>
                <a:latin typeface="Calibri"/>
                <a:cs typeface="Calibri"/>
              </a:rPr>
              <a:t>activity</a:t>
            </a:r>
            <a:r>
              <a:rPr sz="1100" spc="35" dirty="0">
                <a:solidFill>
                  <a:srgbClr val="1C3664"/>
                </a:solidFill>
                <a:latin typeface="Calibri"/>
                <a:cs typeface="Calibri"/>
              </a:rPr>
              <a:t> </a:t>
            </a:r>
            <a:r>
              <a:rPr sz="1100" spc="20" dirty="0">
                <a:solidFill>
                  <a:srgbClr val="1C3664"/>
                </a:solidFill>
                <a:latin typeface="Calibri"/>
                <a:cs typeface="Calibri"/>
              </a:rPr>
              <a:t>can</a:t>
            </a:r>
            <a:r>
              <a:rPr sz="1100" spc="35" dirty="0">
                <a:solidFill>
                  <a:srgbClr val="1C3664"/>
                </a:solidFill>
                <a:latin typeface="Calibri"/>
                <a:cs typeface="Calibri"/>
              </a:rPr>
              <a:t> </a:t>
            </a:r>
            <a:r>
              <a:rPr sz="1100" spc="20" dirty="0">
                <a:solidFill>
                  <a:srgbClr val="1C3664"/>
                </a:solidFill>
                <a:latin typeface="Calibri"/>
                <a:cs typeface="Calibri"/>
              </a:rPr>
              <a:t>be</a:t>
            </a:r>
            <a:r>
              <a:rPr sz="1100" spc="30" dirty="0">
                <a:solidFill>
                  <a:srgbClr val="1C3664"/>
                </a:solidFill>
                <a:latin typeface="Calibri"/>
                <a:cs typeface="Calibri"/>
              </a:rPr>
              <a:t> </a:t>
            </a:r>
            <a:r>
              <a:rPr sz="1100" spc="-10" dirty="0">
                <a:solidFill>
                  <a:srgbClr val="1C3664"/>
                </a:solidFill>
                <a:latin typeface="Calibri"/>
                <a:cs typeface="Calibri"/>
              </a:rPr>
              <a:t>completed </a:t>
            </a:r>
            <a:r>
              <a:rPr sz="1100" dirty="0">
                <a:solidFill>
                  <a:srgbClr val="1C3664"/>
                </a:solidFill>
                <a:latin typeface="Calibri"/>
                <a:cs typeface="Calibri"/>
              </a:rPr>
              <a:t>one</a:t>
            </a:r>
            <a:r>
              <a:rPr sz="1100" spc="40" dirty="0">
                <a:solidFill>
                  <a:srgbClr val="1C3664"/>
                </a:solidFill>
                <a:latin typeface="Calibri"/>
                <a:cs typeface="Calibri"/>
              </a:rPr>
              <a:t> </a:t>
            </a:r>
            <a:r>
              <a:rPr sz="1100" spc="-10" dirty="0">
                <a:solidFill>
                  <a:srgbClr val="1C3664"/>
                </a:solidFill>
                <a:latin typeface="Calibri"/>
                <a:cs typeface="Calibri"/>
              </a:rPr>
              <a:t>time.</a:t>
            </a:r>
            <a:endParaRPr sz="1100" dirty="0">
              <a:latin typeface="Calibri"/>
              <a:cs typeface="Calibri"/>
            </a:endParaRPr>
          </a:p>
          <a:p>
            <a:pPr marL="12700">
              <a:lnSpc>
                <a:spcPct val="100000"/>
              </a:lnSpc>
              <a:spcBef>
                <a:spcPts val="885"/>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dirty="0">
              <a:latin typeface="Calibri"/>
              <a:cs typeface="Calibri"/>
            </a:endParaRPr>
          </a:p>
          <a:p>
            <a:pPr marL="12700" marR="201930">
              <a:lnSpc>
                <a:spcPts val="1400"/>
              </a:lnSpc>
              <a:spcBef>
                <a:spcPts val="40"/>
              </a:spcBef>
            </a:pPr>
            <a:r>
              <a:rPr sz="1100" spc="-30" dirty="0">
                <a:solidFill>
                  <a:srgbClr val="1C3664"/>
                </a:solidFill>
                <a:latin typeface="Calibri"/>
                <a:cs typeface="Calibri"/>
              </a:rPr>
              <a:t>After</a:t>
            </a:r>
            <a:r>
              <a:rPr sz="1100" spc="110" dirty="0">
                <a:solidFill>
                  <a:srgbClr val="1C3664"/>
                </a:solidFill>
                <a:latin typeface="Calibri"/>
                <a:cs typeface="Calibri"/>
              </a:rPr>
              <a:t> </a:t>
            </a:r>
            <a:r>
              <a:rPr sz="1100" dirty="0">
                <a:solidFill>
                  <a:srgbClr val="1C3664"/>
                </a:solidFill>
                <a:latin typeface="Calibri"/>
                <a:cs typeface="Calibri"/>
              </a:rPr>
              <a:t>completing</a:t>
            </a:r>
            <a:r>
              <a:rPr sz="1100" spc="114" dirty="0">
                <a:solidFill>
                  <a:srgbClr val="1C3664"/>
                </a:solidFill>
                <a:latin typeface="Calibri"/>
                <a:cs typeface="Calibri"/>
              </a:rPr>
              <a:t> </a:t>
            </a:r>
            <a:r>
              <a:rPr sz="1100" dirty="0">
                <a:solidFill>
                  <a:srgbClr val="1C3664"/>
                </a:solidFill>
                <a:latin typeface="Calibri"/>
                <a:cs typeface="Calibri"/>
              </a:rPr>
              <a:t>your</a:t>
            </a:r>
            <a:r>
              <a:rPr sz="1100" spc="114" dirty="0">
                <a:solidFill>
                  <a:srgbClr val="1C3664"/>
                </a:solidFill>
                <a:latin typeface="Calibri"/>
                <a:cs typeface="Calibri"/>
              </a:rPr>
              <a:t> </a:t>
            </a:r>
            <a:r>
              <a:rPr sz="1100" dirty="0">
                <a:solidFill>
                  <a:srgbClr val="1C3664"/>
                </a:solidFill>
                <a:latin typeface="Calibri"/>
                <a:cs typeface="Calibri"/>
              </a:rPr>
              <a:t>Annual</a:t>
            </a:r>
            <a:r>
              <a:rPr sz="1100" spc="110" dirty="0">
                <a:solidFill>
                  <a:srgbClr val="1C3664"/>
                </a:solidFill>
                <a:latin typeface="Calibri"/>
                <a:cs typeface="Calibri"/>
              </a:rPr>
              <a:t> </a:t>
            </a:r>
            <a:r>
              <a:rPr sz="1100" dirty="0">
                <a:solidFill>
                  <a:srgbClr val="1C3664"/>
                </a:solidFill>
                <a:latin typeface="Calibri"/>
                <a:cs typeface="Calibri"/>
              </a:rPr>
              <a:t>Physical,</a:t>
            </a:r>
            <a:r>
              <a:rPr sz="1100" spc="114" dirty="0">
                <a:solidFill>
                  <a:srgbClr val="1C3664"/>
                </a:solidFill>
                <a:latin typeface="Calibri"/>
                <a:cs typeface="Calibri"/>
              </a:rPr>
              <a:t> </a:t>
            </a:r>
            <a:r>
              <a:rPr sz="1100" dirty="0">
                <a:solidFill>
                  <a:srgbClr val="1C3664"/>
                </a:solidFill>
                <a:latin typeface="Calibri"/>
                <a:cs typeface="Calibri"/>
              </a:rPr>
              <a:t>log</a:t>
            </a:r>
            <a:r>
              <a:rPr sz="1100" spc="114" dirty="0">
                <a:solidFill>
                  <a:srgbClr val="1C3664"/>
                </a:solidFill>
                <a:latin typeface="Calibri"/>
                <a:cs typeface="Calibri"/>
              </a:rPr>
              <a:t> </a:t>
            </a:r>
            <a:r>
              <a:rPr sz="1100" dirty="0">
                <a:solidFill>
                  <a:srgbClr val="1C3664"/>
                </a:solidFill>
                <a:latin typeface="Calibri"/>
                <a:cs typeface="Calibri"/>
              </a:rPr>
              <a:t>into</a:t>
            </a:r>
            <a:r>
              <a:rPr sz="1100" spc="110" dirty="0">
                <a:solidFill>
                  <a:srgbClr val="1C3664"/>
                </a:solidFill>
                <a:latin typeface="Calibri"/>
                <a:cs typeface="Calibri"/>
              </a:rPr>
              <a:t> </a:t>
            </a:r>
            <a:r>
              <a:rPr sz="1100" b="1" u="sng" dirty="0">
                <a:solidFill>
                  <a:srgbClr val="1C3664"/>
                </a:solidFill>
                <a:uFill>
                  <a:solidFill>
                    <a:srgbClr val="1C3664"/>
                  </a:solidFill>
                </a:uFill>
                <a:latin typeface="Calibri"/>
                <a:cs typeface="Calibri"/>
              </a:rPr>
              <a:t>mymarqueehealth.com</a:t>
            </a:r>
            <a:r>
              <a:rPr sz="1100" b="1" u="none" spc="114" dirty="0">
                <a:solidFill>
                  <a:srgbClr val="1C3664"/>
                </a:solidFill>
                <a:latin typeface="Calibri"/>
                <a:cs typeface="Calibri"/>
              </a:rPr>
              <a:t> </a:t>
            </a:r>
            <a:r>
              <a:rPr sz="1100" u="none" dirty="0">
                <a:solidFill>
                  <a:srgbClr val="1C3664"/>
                </a:solidFill>
                <a:latin typeface="Calibri"/>
                <a:cs typeface="Calibri"/>
              </a:rPr>
              <a:t>and</a:t>
            </a:r>
            <a:r>
              <a:rPr sz="1100" u="none" spc="114" dirty="0">
                <a:solidFill>
                  <a:srgbClr val="1C3664"/>
                </a:solidFill>
                <a:latin typeface="Calibri"/>
                <a:cs typeface="Calibri"/>
              </a:rPr>
              <a:t> </a:t>
            </a:r>
            <a:r>
              <a:rPr sz="1100" u="none" dirty="0">
                <a:solidFill>
                  <a:srgbClr val="1C3664"/>
                </a:solidFill>
                <a:latin typeface="Calibri"/>
                <a:cs typeface="Calibri"/>
              </a:rPr>
              <a:t>click</a:t>
            </a:r>
            <a:r>
              <a:rPr sz="1100" u="none" spc="110" dirty="0">
                <a:solidFill>
                  <a:srgbClr val="1C3664"/>
                </a:solidFill>
                <a:latin typeface="Calibri"/>
                <a:cs typeface="Calibri"/>
              </a:rPr>
              <a:t> </a:t>
            </a:r>
            <a:r>
              <a:rPr sz="1100" u="none" dirty="0">
                <a:solidFill>
                  <a:srgbClr val="1C3664"/>
                </a:solidFill>
                <a:latin typeface="Calibri"/>
                <a:cs typeface="Calibri"/>
              </a:rPr>
              <a:t>on</a:t>
            </a:r>
            <a:r>
              <a:rPr sz="1100" u="none" spc="114" dirty="0">
                <a:solidFill>
                  <a:srgbClr val="1C3664"/>
                </a:solidFill>
                <a:latin typeface="Calibri"/>
                <a:cs typeface="Calibri"/>
              </a:rPr>
              <a:t> </a:t>
            </a:r>
            <a:r>
              <a:rPr sz="1100" u="none" dirty="0">
                <a:solidFill>
                  <a:srgbClr val="1C3664"/>
                </a:solidFill>
                <a:latin typeface="Calibri"/>
                <a:cs typeface="Calibri"/>
              </a:rPr>
              <a:t>the</a:t>
            </a:r>
            <a:r>
              <a:rPr sz="1100" u="none" spc="114" dirty="0">
                <a:solidFill>
                  <a:srgbClr val="1C3664"/>
                </a:solidFill>
                <a:latin typeface="Calibri"/>
                <a:cs typeface="Calibri"/>
              </a:rPr>
              <a:t> </a:t>
            </a:r>
            <a:r>
              <a:rPr sz="1100" b="1" u="none" dirty="0">
                <a:solidFill>
                  <a:srgbClr val="1C3664"/>
                </a:solidFill>
                <a:latin typeface="Calibri"/>
                <a:cs typeface="Calibri"/>
              </a:rPr>
              <a:t>‘Rewards’</a:t>
            </a:r>
            <a:r>
              <a:rPr sz="1100" b="1" u="none" spc="110" dirty="0">
                <a:solidFill>
                  <a:srgbClr val="1C3664"/>
                </a:solidFill>
                <a:latin typeface="Calibri"/>
                <a:cs typeface="Calibri"/>
              </a:rPr>
              <a:t> </a:t>
            </a:r>
            <a:r>
              <a:rPr sz="1100" u="none" dirty="0">
                <a:solidFill>
                  <a:srgbClr val="1C3664"/>
                </a:solidFill>
                <a:latin typeface="Calibri"/>
                <a:cs typeface="Calibri"/>
              </a:rPr>
              <a:t>page.</a:t>
            </a:r>
            <a:r>
              <a:rPr sz="1100" u="none" spc="114" dirty="0">
                <a:solidFill>
                  <a:srgbClr val="1C3664"/>
                </a:solidFill>
                <a:latin typeface="Calibri"/>
                <a:cs typeface="Calibri"/>
              </a:rPr>
              <a:t> </a:t>
            </a:r>
            <a:r>
              <a:rPr sz="1100" u="none" spc="-10" dirty="0">
                <a:solidFill>
                  <a:srgbClr val="1C3664"/>
                </a:solidFill>
                <a:latin typeface="Calibri"/>
                <a:cs typeface="Calibri"/>
              </a:rPr>
              <a:t>Select </a:t>
            </a:r>
            <a:r>
              <a:rPr sz="1100" u="none" spc="10" dirty="0">
                <a:solidFill>
                  <a:srgbClr val="1C3664"/>
                </a:solidFill>
                <a:latin typeface="Calibri"/>
                <a:cs typeface="Calibri"/>
              </a:rPr>
              <a:t>the log </a:t>
            </a:r>
            <a:r>
              <a:rPr sz="1100" u="none" dirty="0">
                <a:solidFill>
                  <a:srgbClr val="1C3664"/>
                </a:solidFill>
                <a:latin typeface="Calibri"/>
                <a:cs typeface="Calibri"/>
              </a:rPr>
              <a:t>date,</a:t>
            </a:r>
            <a:r>
              <a:rPr sz="1100" u="none" spc="10" dirty="0">
                <a:solidFill>
                  <a:srgbClr val="1C3664"/>
                </a:solidFill>
                <a:latin typeface="Calibri"/>
                <a:cs typeface="Calibri"/>
              </a:rPr>
              <a:t> click</a:t>
            </a:r>
            <a:r>
              <a:rPr sz="1100" u="none" spc="15" dirty="0">
                <a:solidFill>
                  <a:srgbClr val="1C3664"/>
                </a:solidFill>
                <a:latin typeface="Calibri"/>
                <a:cs typeface="Calibri"/>
              </a:rPr>
              <a:t> </a:t>
            </a:r>
            <a:r>
              <a:rPr sz="1100" u="none" spc="10" dirty="0">
                <a:solidFill>
                  <a:srgbClr val="1C3664"/>
                </a:solidFill>
                <a:latin typeface="Calibri"/>
                <a:cs typeface="Calibri"/>
              </a:rPr>
              <a:t>on this activity, and</a:t>
            </a:r>
            <a:r>
              <a:rPr sz="1100" u="none" spc="15" dirty="0">
                <a:solidFill>
                  <a:srgbClr val="1C3664"/>
                </a:solidFill>
                <a:latin typeface="Calibri"/>
                <a:cs typeface="Calibri"/>
              </a:rPr>
              <a:t> </a:t>
            </a:r>
            <a:r>
              <a:rPr sz="1100" u="none" dirty="0">
                <a:solidFill>
                  <a:srgbClr val="1C3664"/>
                </a:solidFill>
                <a:latin typeface="Calibri"/>
                <a:cs typeface="Calibri"/>
              </a:rPr>
              <a:t>enter</a:t>
            </a:r>
            <a:r>
              <a:rPr sz="1100" u="none" spc="10" dirty="0">
                <a:solidFill>
                  <a:srgbClr val="1C3664"/>
                </a:solidFill>
                <a:latin typeface="Calibri"/>
                <a:cs typeface="Calibri"/>
              </a:rPr>
              <a:t> the type of</a:t>
            </a:r>
            <a:r>
              <a:rPr sz="1100" u="none" spc="15" dirty="0">
                <a:solidFill>
                  <a:srgbClr val="1C3664"/>
                </a:solidFill>
                <a:latin typeface="Calibri"/>
                <a:cs typeface="Calibri"/>
              </a:rPr>
              <a:t> </a:t>
            </a:r>
            <a:r>
              <a:rPr sz="1100" u="none" spc="10" dirty="0">
                <a:solidFill>
                  <a:srgbClr val="1C3664"/>
                </a:solidFill>
                <a:latin typeface="Calibri"/>
                <a:cs typeface="Calibri"/>
              </a:rPr>
              <a:t>visit in the</a:t>
            </a:r>
            <a:r>
              <a:rPr sz="1100" u="none" spc="15" dirty="0">
                <a:solidFill>
                  <a:srgbClr val="1C3664"/>
                </a:solidFill>
                <a:latin typeface="Calibri"/>
                <a:cs typeface="Calibri"/>
              </a:rPr>
              <a:t> </a:t>
            </a:r>
            <a:r>
              <a:rPr sz="1100" b="1" u="none" spc="10" dirty="0">
                <a:solidFill>
                  <a:srgbClr val="1C3664"/>
                </a:solidFill>
                <a:latin typeface="Calibri"/>
                <a:cs typeface="Calibri"/>
              </a:rPr>
              <a:t>‘Notes’ </a:t>
            </a:r>
            <a:r>
              <a:rPr sz="1100" u="none" spc="10" dirty="0">
                <a:solidFill>
                  <a:srgbClr val="1C3664"/>
                </a:solidFill>
                <a:latin typeface="Calibri"/>
                <a:cs typeface="Calibri"/>
              </a:rPr>
              <a:t>section. Click </a:t>
            </a:r>
            <a:r>
              <a:rPr sz="1100" b="1" u="none" spc="10" dirty="0">
                <a:solidFill>
                  <a:srgbClr val="1C3664"/>
                </a:solidFill>
                <a:latin typeface="Calibri"/>
                <a:cs typeface="Calibri"/>
              </a:rPr>
              <a:t>‘Save’</a:t>
            </a:r>
            <a:r>
              <a:rPr sz="1100" u="none" spc="10" dirty="0">
                <a:solidFill>
                  <a:srgbClr val="1C3664"/>
                </a:solidFill>
                <a:latin typeface="Calibri"/>
                <a:cs typeface="Calibri"/>
              </a:rPr>
              <a:t>.</a:t>
            </a:r>
            <a:r>
              <a:rPr sz="1100" u="none" spc="15" dirty="0">
                <a:solidFill>
                  <a:srgbClr val="1C3664"/>
                </a:solidFill>
                <a:latin typeface="Calibri"/>
                <a:cs typeface="Calibri"/>
              </a:rPr>
              <a:t> </a:t>
            </a:r>
            <a:r>
              <a:rPr sz="1100" u="none" spc="10" dirty="0">
                <a:solidFill>
                  <a:srgbClr val="1C3664"/>
                </a:solidFill>
                <a:latin typeface="Calibri"/>
                <a:cs typeface="Calibri"/>
              </a:rPr>
              <a:t>This activity can </a:t>
            </a:r>
            <a:r>
              <a:rPr sz="1100" u="none" spc="-35" dirty="0">
                <a:solidFill>
                  <a:srgbClr val="1C3664"/>
                </a:solidFill>
                <a:latin typeface="Calibri"/>
                <a:cs typeface="Calibri"/>
              </a:rPr>
              <a:t>be </a:t>
            </a:r>
            <a:r>
              <a:rPr sz="1100" u="none" dirty="0">
                <a:solidFill>
                  <a:srgbClr val="1C3664"/>
                </a:solidFill>
                <a:latin typeface="Calibri"/>
                <a:cs typeface="Calibri"/>
              </a:rPr>
              <a:t>completed</a:t>
            </a:r>
            <a:r>
              <a:rPr sz="1100" u="none" spc="45" dirty="0">
                <a:solidFill>
                  <a:srgbClr val="1C3664"/>
                </a:solidFill>
                <a:latin typeface="Calibri"/>
                <a:cs typeface="Calibri"/>
              </a:rPr>
              <a:t> </a:t>
            </a:r>
            <a:r>
              <a:rPr sz="1100" u="none" dirty="0">
                <a:solidFill>
                  <a:srgbClr val="1C3664"/>
                </a:solidFill>
                <a:latin typeface="Calibri"/>
                <a:cs typeface="Calibri"/>
              </a:rPr>
              <a:t>one</a:t>
            </a:r>
            <a:r>
              <a:rPr sz="1100" u="none" spc="45" dirty="0">
                <a:solidFill>
                  <a:srgbClr val="1C3664"/>
                </a:solidFill>
                <a:latin typeface="Calibri"/>
                <a:cs typeface="Calibri"/>
              </a:rPr>
              <a:t> </a:t>
            </a:r>
            <a:r>
              <a:rPr sz="1100" u="none" spc="-10" dirty="0">
                <a:solidFill>
                  <a:srgbClr val="1C3664"/>
                </a:solidFill>
                <a:latin typeface="Calibri"/>
                <a:cs typeface="Calibri"/>
              </a:rPr>
              <a:t>time.</a:t>
            </a:r>
            <a:endParaRPr sz="1100" dirty="0">
              <a:latin typeface="Calibri"/>
              <a:cs typeface="Calibri"/>
            </a:endParaRPr>
          </a:p>
          <a:p>
            <a:pPr>
              <a:lnSpc>
                <a:spcPct val="100000"/>
              </a:lnSpc>
              <a:spcBef>
                <a:spcPts val="725"/>
              </a:spcBef>
            </a:pPr>
            <a:endParaRPr sz="1100" dirty="0">
              <a:latin typeface="Calibri"/>
              <a:cs typeface="Calibri"/>
            </a:endParaRPr>
          </a:p>
          <a:p>
            <a:pPr marL="12700">
              <a:lnSpc>
                <a:spcPct val="100000"/>
              </a:lnSpc>
            </a:pPr>
            <a:r>
              <a:rPr sz="1400" b="1" u="sng" dirty="0">
                <a:solidFill>
                  <a:srgbClr val="1C3664"/>
                </a:solidFill>
                <a:uFill>
                  <a:solidFill>
                    <a:srgbClr val="1C3664"/>
                  </a:solidFill>
                </a:uFill>
                <a:latin typeface="Calibri"/>
                <a:cs typeface="Calibri"/>
              </a:rPr>
              <a:t>Health</a:t>
            </a:r>
            <a:r>
              <a:rPr sz="1400" b="1" u="sng" spc="90" dirty="0">
                <a:solidFill>
                  <a:srgbClr val="1C3664"/>
                </a:solidFill>
                <a:uFill>
                  <a:solidFill>
                    <a:srgbClr val="1C3664"/>
                  </a:solidFill>
                </a:uFill>
                <a:latin typeface="Calibri"/>
                <a:cs typeface="Calibri"/>
              </a:rPr>
              <a:t> </a:t>
            </a:r>
            <a:r>
              <a:rPr sz="1400" b="1" u="sng" spc="65" dirty="0">
                <a:solidFill>
                  <a:srgbClr val="1C3664"/>
                </a:solidFill>
                <a:uFill>
                  <a:solidFill>
                    <a:srgbClr val="1C3664"/>
                  </a:solidFill>
                </a:uFill>
                <a:latin typeface="Calibri"/>
                <a:cs typeface="Calibri"/>
              </a:rPr>
              <a:t>Risk</a:t>
            </a:r>
            <a:r>
              <a:rPr sz="1400" b="1" u="sng" spc="95" dirty="0">
                <a:solidFill>
                  <a:srgbClr val="1C3664"/>
                </a:solidFill>
                <a:uFill>
                  <a:solidFill>
                    <a:srgbClr val="1C3664"/>
                  </a:solidFill>
                </a:uFill>
                <a:latin typeface="Calibri"/>
                <a:cs typeface="Calibri"/>
              </a:rPr>
              <a:t> </a:t>
            </a:r>
            <a:r>
              <a:rPr sz="1400" b="1" u="sng" spc="-10" dirty="0">
                <a:solidFill>
                  <a:srgbClr val="1C3664"/>
                </a:solidFill>
                <a:uFill>
                  <a:solidFill>
                    <a:srgbClr val="1C3664"/>
                  </a:solidFill>
                </a:uFill>
                <a:latin typeface="Calibri"/>
                <a:cs typeface="Calibri"/>
              </a:rPr>
              <a:t>Assessment</a:t>
            </a:r>
            <a:endParaRPr sz="1400" dirty="0">
              <a:latin typeface="Calibri"/>
              <a:cs typeface="Calibri"/>
            </a:endParaRPr>
          </a:p>
          <a:p>
            <a:pPr marL="12700">
              <a:lnSpc>
                <a:spcPct val="100000"/>
              </a:lnSpc>
              <a:spcBef>
                <a:spcPts val="20"/>
              </a:spcBef>
            </a:pPr>
            <a:r>
              <a:rPr sz="1100" dirty="0">
                <a:solidFill>
                  <a:srgbClr val="1C3664"/>
                </a:solidFill>
                <a:latin typeface="Calibri"/>
                <a:cs typeface="Calibri"/>
              </a:rPr>
              <a:t>Learn</a:t>
            </a:r>
            <a:r>
              <a:rPr sz="1100" spc="50" dirty="0">
                <a:solidFill>
                  <a:srgbClr val="1C3664"/>
                </a:solidFill>
                <a:latin typeface="Calibri"/>
                <a:cs typeface="Calibri"/>
              </a:rPr>
              <a:t> </a:t>
            </a:r>
            <a:r>
              <a:rPr sz="1100" dirty="0">
                <a:solidFill>
                  <a:srgbClr val="1C3664"/>
                </a:solidFill>
                <a:latin typeface="Calibri"/>
                <a:cs typeface="Calibri"/>
              </a:rPr>
              <a:t>more</a:t>
            </a:r>
            <a:r>
              <a:rPr sz="1100" spc="55" dirty="0">
                <a:solidFill>
                  <a:srgbClr val="1C3664"/>
                </a:solidFill>
                <a:latin typeface="Calibri"/>
                <a:cs typeface="Calibri"/>
              </a:rPr>
              <a:t> </a:t>
            </a:r>
            <a:r>
              <a:rPr sz="1100" dirty="0">
                <a:solidFill>
                  <a:srgbClr val="1C3664"/>
                </a:solidFill>
                <a:latin typeface="Calibri"/>
                <a:cs typeface="Calibri"/>
              </a:rPr>
              <a:t>about</a:t>
            </a:r>
            <a:r>
              <a:rPr sz="1100" spc="50" dirty="0">
                <a:solidFill>
                  <a:srgbClr val="1C3664"/>
                </a:solidFill>
                <a:latin typeface="Calibri"/>
                <a:cs typeface="Calibri"/>
              </a:rPr>
              <a:t> </a:t>
            </a:r>
            <a:r>
              <a:rPr sz="1100" dirty="0">
                <a:solidFill>
                  <a:srgbClr val="1C3664"/>
                </a:solidFill>
                <a:latin typeface="Calibri"/>
                <a:cs typeface="Calibri"/>
              </a:rPr>
              <a:t>your</a:t>
            </a:r>
            <a:r>
              <a:rPr sz="1100" spc="55" dirty="0">
                <a:solidFill>
                  <a:srgbClr val="1C3664"/>
                </a:solidFill>
                <a:latin typeface="Calibri"/>
                <a:cs typeface="Calibri"/>
              </a:rPr>
              <a:t> </a:t>
            </a:r>
            <a:r>
              <a:rPr sz="1100" dirty="0">
                <a:solidFill>
                  <a:srgbClr val="1C3664"/>
                </a:solidFill>
                <a:latin typeface="Calibri"/>
                <a:cs typeface="Calibri"/>
              </a:rPr>
              <a:t>health</a:t>
            </a:r>
            <a:r>
              <a:rPr sz="1100" spc="55" dirty="0">
                <a:solidFill>
                  <a:srgbClr val="1C3664"/>
                </a:solidFill>
                <a:latin typeface="Calibri"/>
                <a:cs typeface="Calibri"/>
              </a:rPr>
              <a:t> </a:t>
            </a:r>
            <a:r>
              <a:rPr sz="1100" dirty="0">
                <a:solidFill>
                  <a:srgbClr val="1C3664"/>
                </a:solidFill>
                <a:latin typeface="Calibri"/>
                <a:cs typeface="Calibri"/>
              </a:rPr>
              <a:t>and</a:t>
            </a:r>
            <a:r>
              <a:rPr sz="1100" spc="50" dirty="0">
                <a:solidFill>
                  <a:srgbClr val="1C3664"/>
                </a:solidFill>
                <a:latin typeface="Calibri"/>
                <a:cs typeface="Calibri"/>
              </a:rPr>
              <a:t> </a:t>
            </a:r>
            <a:r>
              <a:rPr sz="1100" dirty="0">
                <a:solidFill>
                  <a:srgbClr val="1C3664"/>
                </a:solidFill>
                <a:latin typeface="Calibri"/>
                <a:cs typeface="Calibri"/>
              </a:rPr>
              <a:t>well-being</a:t>
            </a:r>
            <a:r>
              <a:rPr sz="1100" spc="55" dirty="0">
                <a:solidFill>
                  <a:srgbClr val="1C3664"/>
                </a:solidFill>
                <a:latin typeface="Calibri"/>
                <a:cs typeface="Calibri"/>
              </a:rPr>
              <a:t> </a:t>
            </a:r>
            <a:r>
              <a:rPr sz="1100" dirty="0">
                <a:solidFill>
                  <a:srgbClr val="1C3664"/>
                </a:solidFill>
                <a:latin typeface="Calibri"/>
                <a:cs typeface="Calibri"/>
              </a:rPr>
              <a:t>by</a:t>
            </a:r>
            <a:r>
              <a:rPr sz="1100" spc="55" dirty="0">
                <a:solidFill>
                  <a:srgbClr val="1C3664"/>
                </a:solidFill>
                <a:latin typeface="Calibri"/>
                <a:cs typeface="Calibri"/>
              </a:rPr>
              <a:t> </a:t>
            </a:r>
            <a:r>
              <a:rPr sz="1100" dirty="0">
                <a:solidFill>
                  <a:srgbClr val="1C3664"/>
                </a:solidFill>
                <a:latin typeface="Calibri"/>
                <a:cs typeface="Calibri"/>
              </a:rPr>
              <a:t>completing</a:t>
            </a:r>
            <a:r>
              <a:rPr sz="1100" spc="50" dirty="0">
                <a:solidFill>
                  <a:srgbClr val="1C3664"/>
                </a:solidFill>
                <a:latin typeface="Calibri"/>
                <a:cs typeface="Calibri"/>
              </a:rPr>
              <a:t> </a:t>
            </a:r>
            <a:r>
              <a:rPr sz="1100" dirty="0">
                <a:solidFill>
                  <a:srgbClr val="1C3664"/>
                </a:solidFill>
                <a:latin typeface="Calibri"/>
                <a:cs typeface="Calibri"/>
              </a:rPr>
              <a:t>the</a:t>
            </a:r>
            <a:r>
              <a:rPr sz="1100" spc="55" dirty="0">
                <a:solidFill>
                  <a:srgbClr val="1C3664"/>
                </a:solidFill>
                <a:latin typeface="Calibri"/>
                <a:cs typeface="Calibri"/>
              </a:rPr>
              <a:t> </a:t>
            </a:r>
            <a:r>
              <a:rPr sz="1100" dirty="0">
                <a:solidFill>
                  <a:srgbClr val="1C3664"/>
                </a:solidFill>
                <a:latin typeface="Calibri"/>
                <a:cs typeface="Calibri"/>
              </a:rPr>
              <a:t>Health</a:t>
            </a:r>
            <a:r>
              <a:rPr sz="1100" spc="50" dirty="0">
                <a:solidFill>
                  <a:srgbClr val="1C3664"/>
                </a:solidFill>
                <a:latin typeface="Calibri"/>
                <a:cs typeface="Calibri"/>
              </a:rPr>
              <a:t> </a:t>
            </a:r>
            <a:r>
              <a:rPr sz="1100" dirty="0">
                <a:solidFill>
                  <a:srgbClr val="1C3664"/>
                </a:solidFill>
                <a:latin typeface="Calibri"/>
                <a:cs typeface="Calibri"/>
              </a:rPr>
              <a:t>Risk</a:t>
            </a:r>
            <a:r>
              <a:rPr sz="1100" spc="55" dirty="0">
                <a:solidFill>
                  <a:srgbClr val="1C3664"/>
                </a:solidFill>
                <a:latin typeface="Calibri"/>
                <a:cs typeface="Calibri"/>
              </a:rPr>
              <a:t> </a:t>
            </a:r>
            <a:r>
              <a:rPr sz="1100" spc="-10" dirty="0">
                <a:solidFill>
                  <a:srgbClr val="1C3664"/>
                </a:solidFill>
                <a:latin typeface="Calibri"/>
                <a:cs typeface="Calibri"/>
              </a:rPr>
              <a:t>Assessment.</a:t>
            </a:r>
            <a:endParaRPr sz="1100" dirty="0">
              <a:latin typeface="Calibri"/>
              <a:cs typeface="Calibri"/>
            </a:endParaRPr>
          </a:p>
          <a:p>
            <a:pPr marL="12700" marR="146050">
              <a:lnSpc>
                <a:spcPct val="106100"/>
              </a:lnSpc>
              <a:spcBef>
                <a:spcPts val="865"/>
              </a:spcBef>
            </a:pPr>
            <a:r>
              <a:rPr sz="1100" dirty="0">
                <a:solidFill>
                  <a:srgbClr val="1C3664"/>
                </a:solidFill>
                <a:latin typeface="Calibri"/>
                <a:cs typeface="Calibri"/>
              </a:rPr>
              <a:t>To</a:t>
            </a:r>
            <a:r>
              <a:rPr sz="1100" spc="90" dirty="0">
                <a:solidFill>
                  <a:srgbClr val="1C3664"/>
                </a:solidFill>
                <a:latin typeface="Calibri"/>
                <a:cs typeface="Calibri"/>
              </a:rPr>
              <a:t> </a:t>
            </a:r>
            <a:r>
              <a:rPr sz="1100" dirty="0">
                <a:solidFill>
                  <a:srgbClr val="1C3664"/>
                </a:solidFill>
                <a:latin typeface="Calibri"/>
                <a:cs typeface="Calibri"/>
              </a:rPr>
              <a:t>get</a:t>
            </a:r>
            <a:r>
              <a:rPr sz="1100" spc="90" dirty="0">
                <a:solidFill>
                  <a:srgbClr val="1C3664"/>
                </a:solidFill>
                <a:latin typeface="Calibri"/>
                <a:cs typeface="Calibri"/>
              </a:rPr>
              <a:t> </a:t>
            </a:r>
            <a:r>
              <a:rPr sz="1100" dirty="0">
                <a:solidFill>
                  <a:srgbClr val="1C3664"/>
                </a:solidFill>
                <a:latin typeface="Calibri"/>
                <a:cs typeface="Calibri"/>
              </a:rPr>
              <a:t>started,</a:t>
            </a:r>
            <a:r>
              <a:rPr sz="1100" spc="90" dirty="0">
                <a:solidFill>
                  <a:srgbClr val="1C3664"/>
                </a:solidFill>
                <a:latin typeface="Calibri"/>
                <a:cs typeface="Calibri"/>
              </a:rPr>
              <a:t> </a:t>
            </a:r>
            <a:r>
              <a:rPr sz="1100" dirty="0">
                <a:solidFill>
                  <a:srgbClr val="1C3664"/>
                </a:solidFill>
                <a:latin typeface="Calibri"/>
                <a:cs typeface="Calibri"/>
              </a:rPr>
              <a:t>log</a:t>
            </a:r>
            <a:r>
              <a:rPr sz="1100" spc="90" dirty="0">
                <a:solidFill>
                  <a:srgbClr val="1C3664"/>
                </a:solidFill>
                <a:latin typeface="Calibri"/>
                <a:cs typeface="Calibri"/>
              </a:rPr>
              <a:t> </a:t>
            </a:r>
            <a:r>
              <a:rPr sz="1100" dirty="0">
                <a:solidFill>
                  <a:srgbClr val="1C3664"/>
                </a:solidFill>
                <a:latin typeface="Calibri"/>
                <a:cs typeface="Calibri"/>
              </a:rPr>
              <a:t>into</a:t>
            </a:r>
            <a:r>
              <a:rPr sz="1100" spc="95" dirty="0">
                <a:solidFill>
                  <a:srgbClr val="1C3664"/>
                </a:solidFill>
                <a:latin typeface="Calibri"/>
                <a:cs typeface="Calibri"/>
              </a:rPr>
              <a:t> </a:t>
            </a:r>
            <a:r>
              <a:rPr sz="1100" b="1" u="sng" dirty="0">
                <a:solidFill>
                  <a:srgbClr val="1C3664"/>
                </a:solidFill>
                <a:uFill>
                  <a:solidFill>
                    <a:srgbClr val="1C3664"/>
                  </a:solidFill>
                </a:uFill>
                <a:latin typeface="Calibri"/>
                <a:cs typeface="Calibri"/>
              </a:rPr>
              <a:t>mymarqueehealth.com</a:t>
            </a:r>
            <a:r>
              <a:rPr sz="1100" u="none" dirty="0">
                <a:solidFill>
                  <a:srgbClr val="1C3664"/>
                </a:solidFill>
                <a:latin typeface="Calibri"/>
                <a:cs typeface="Calibri"/>
              </a:rPr>
              <a:t>,</a:t>
            </a:r>
            <a:r>
              <a:rPr sz="1100" u="none" spc="90" dirty="0">
                <a:solidFill>
                  <a:srgbClr val="1C3664"/>
                </a:solidFill>
                <a:latin typeface="Calibri"/>
                <a:cs typeface="Calibri"/>
              </a:rPr>
              <a:t> </a:t>
            </a:r>
            <a:r>
              <a:rPr sz="1100" u="none" dirty="0">
                <a:solidFill>
                  <a:srgbClr val="1C3664"/>
                </a:solidFill>
                <a:latin typeface="Calibri"/>
                <a:cs typeface="Calibri"/>
              </a:rPr>
              <a:t>and</a:t>
            </a:r>
            <a:r>
              <a:rPr sz="1100" u="none" spc="90" dirty="0">
                <a:solidFill>
                  <a:srgbClr val="1C3664"/>
                </a:solidFill>
                <a:latin typeface="Calibri"/>
                <a:cs typeface="Calibri"/>
              </a:rPr>
              <a:t> </a:t>
            </a:r>
            <a:r>
              <a:rPr sz="1100" u="none" dirty="0">
                <a:solidFill>
                  <a:srgbClr val="1C3664"/>
                </a:solidFill>
                <a:latin typeface="Calibri"/>
                <a:cs typeface="Calibri"/>
              </a:rPr>
              <a:t>click</a:t>
            </a:r>
            <a:r>
              <a:rPr sz="1100" u="none" spc="90" dirty="0">
                <a:solidFill>
                  <a:srgbClr val="1C3664"/>
                </a:solidFill>
                <a:latin typeface="Calibri"/>
                <a:cs typeface="Calibri"/>
              </a:rPr>
              <a:t> </a:t>
            </a:r>
            <a:r>
              <a:rPr sz="1100" u="none" dirty="0">
                <a:solidFill>
                  <a:srgbClr val="1C3664"/>
                </a:solidFill>
                <a:latin typeface="Calibri"/>
                <a:cs typeface="Calibri"/>
              </a:rPr>
              <a:t>on</a:t>
            </a:r>
            <a:r>
              <a:rPr sz="1100" u="none" spc="90" dirty="0">
                <a:solidFill>
                  <a:srgbClr val="1C3664"/>
                </a:solidFill>
                <a:latin typeface="Calibri"/>
                <a:cs typeface="Calibri"/>
              </a:rPr>
              <a:t> </a:t>
            </a:r>
            <a:r>
              <a:rPr sz="1100" u="none" dirty="0">
                <a:solidFill>
                  <a:srgbClr val="1C3664"/>
                </a:solidFill>
                <a:latin typeface="Calibri"/>
                <a:cs typeface="Calibri"/>
              </a:rPr>
              <a:t>the</a:t>
            </a:r>
            <a:r>
              <a:rPr sz="1100" u="none" spc="95" dirty="0">
                <a:solidFill>
                  <a:srgbClr val="1C3664"/>
                </a:solidFill>
                <a:latin typeface="Calibri"/>
                <a:cs typeface="Calibri"/>
              </a:rPr>
              <a:t> </a:t>
            </a:r>
            <a:r>
              <a:rPr sz="1100" b="1" u="none" dirty="0">
                <a:solidFill>
                  <a:srgbClr val="1C3664"/>
                </a:solidFill>
                <a:latin typeface="Calibri"/>
                <a:cs typeface="Calibri"/>
              </a:rPr>
              <a:t>‘Health</a:t>
            </a:r>
            <a:r>
              <a:rPr sz="1100" b="1" u="none" spc="90" dirty="0">
                <a:solidFill>
                  <a:srgbClr val="1C3664"/>
                </a:solidFill>
                <a:latin typeface="Calibri"/>
                <a:cs typeface="Calibri"/>
              </a:rPr>
              <a:t> </a:t>
            </a:r>
            <a:r>
              <a:rPr sz="1100" b="1" u="none" dirty="0">
                <a:solidFill>
                  <a:srgbClr val="1C3664"/>
                </a:solidFill>
                <a:latin typeface="Calibri"/>
                <a:cs typeface="Calibri"/>
              </a:rPr>
              <a:t>Assessment’</a:t>
            </a:r>
            <a:r>
              <a:rPr sz="1100" b="1" u="none" spc="90" dirty="0">
                <a:solidFill>
                  <a:srgbClr val="1C3664"/>
                </a:solidFill>
                <a:latin typeface="Calibri"/>
                <a:cs typeface="Calibri"/>
              </a:rPr>
              <a:t> </a:t>
            </a:r>
            <a:r>
              <a:rPr sz="1100" u="none" dirty="0">
                <a:solidFill>
                  <a:srgbClr val="1C3664"/>
                </a:solidFill>
                <a:latin typeface="Calibri"/>
                <a:cs typeface="Calibri"/>
              </a:rPr>
              <a:t>tile,</a:t>
            </a:r>
            <a:r>
              <a:rPr sz="1100" u="none" spc="90" dirty="0">
                <a:solidFill>
                  <a:srgbClr val="1C3664"/>
                </a:solidFill>
                <a:latin typeface="Calibri"/>
                <a:cs typeface="Calibri"/>
              </a:rPr>
              <a:t> </a:t>
            </a:r>
            <a:r>
              <a:rPr sz="1100" u="none" dirty="0">
                <a:solidFill>
                  <a:srgbClr val="1C3664"/>
                </a:solidFill>
                <a:latin typeface="Calibri"/>
                <a:cs typeface="Calibri"/>
              </a:rPr>
              <a:t>then</a:t>
            </a:r>
            <a:r>
              <a:rPr sz="1100" u="none" spc="90" dirty="0">
                <a:solidFill>
                  <a:srgbClr val="1C3664"/>
                </a:solidFill>
                <a:latin typeface="Calibri"/>
                <a:cs typeface="Calibri"/>
              </a:rPr>
              <a:t> </a:t>
            </a:r>
            <a:r>
              <a:rPr sz="1100" u="none" dirty="0">
                <a:solidFill>
                  <a:srgbClr val="1C3664"/>
                </a:solidFill>
                <a:latin typeface="Calibri"/>
                <a:cs typeface="Calibri"/>
              </a:rPr>
              <a:t>select</a:t>
            </a:r>
            <a:r>
              <a:rPr sz="1100" u="none" spc="95" dirty="0">
                <a:solidFill>
                  <a:srgbClr val="1C3664"/>
                </a:solidFill>
                <a:latin typeface="Calibri"/>
                <a:cs typeface="Calibri"/>
              </a:rPr>
              <a:t> </a:t>
            </a:r>
            <a:r>
              <a:rPr sz="1100" u="none" dirty="0">
                <a:solidFill>
                  <a:srgbClr val="1C3664"/>
                </a:solidFill>
                <a:latin typeface="Calibri"/>
                <a:cs typeface="Calibri"/>
              </a:rPr>
              <a:t>the</a:t>
            </a:r>
            <a:r>
              <a:rPr sz="1100" u="none" spc="90" dirty="0">
                <a:solidFill>
                  <a:srgbClr val="1C3664"/>
                </a:solidFill>
                <a:latin typeface="Calibri"/>
                <a:cs typeface="Calibri"/>
              </a:rPr>
              <a:t> </a:t>
            </a:r>
            <a:r>
              <a:rPr sz="1100" b="1" u="none" spc="-20" dirty="0">
                <a:solidFill>
                  <a:srgbClr val="1C3664"/>
                </a:solidFill>
                <a:latin typeface="Calibri"/>
                <a:cs typeface="Calibri"/>
              </a:rPr>
              <a:t>‘Get </a:t>
            </a:r>
            <a:r>
              <a:rPr sz="1100" b="1" u="none" dirty="0">
                <a:solidFill>
                  <a:srgbClr val="1C3664"/>
                </a:solidFill>
                <a:latin typeface="Calibri"/>
                <a:cs typeface="Calibri"/>
              </a:rPr>
              <a:t>Started’</a:t>
            </a:r>
            <a:r>
              <a:rPr sz="1100" b="1" u="none" spc="50" dirty="0">
                <a:solidFill>
                  <a:srgbClr val="1C3664"/>
                </a:solidFill>
                <a:latin typeface="Calibri"/>
                <a:cs typeface="Calibri"/>
              </a:rPr>
              <a:t> </a:t>
            </a:r>
            <a:r>
              <a:rPr sz="1100" u="none" dirty="0">
                <a:solidFill>
                  <a:srgbClr val="1C3664"/>
                </a:solidFill>
                <a:latin typeface="Calibri"/>
                <a:cs typeface="Calibri"/>
              </a:rPr>
              <a:t>button.</a:t>
            </a:r>
            <a:r>
              <a:rPr sz="1100" u="none" spc="50" dirty="0">
                <a:solidFill>
                  <a:srgbClr val="1C3664"/>
                </a:solidFill>
                <a:latin typeface="Calibri"/>
                <a:cs typeface="Calibri"/>
              </a:rPr>
              <a:t> </a:t>
            </a:r>
            <a:r>
              <a:rPr sz="1100" u="none" spc="-30" dirty="0">
                <a:solidFill>
                  <a:srgbClr val="1C3664"/>
                </a:solidFill>
                <a:latin typeface="Calibri"/>
                <a:cs typeface="Calibri"/>
              </a:rPr>
              <a:t>After</a:t>
            </a:r>
            <a:r>
              <a:rPr sz="1100" u="none" spc="50" dirty="0">
                <a:solidFill>
                  <a:srgbClr val="1C3664"/>
                </a:solidFill>
                <a:latin typeface="Calibri"/>
                <a:cs typeface="Calibri"/>
              </a:rPr>
              <a:t> </a:t>
            </a:r>
            <a:r>
              <a:rPr sz="1100" u="none" dirty="0">
                <a:solidFill>
                  <a:srgbClr val="1C3664"/>
                </a:solidFill>
                <a:latin typeface="Calibri"/>
                <a:cs typeface="Calibri"/>
              </a:rPr>
              <a:t>you</a:t>
            </a:r>
            <a:r>
              <a:rPr sz="1100" u="none" spc="50" dirty="0">
                <a:solidFill>
                  <a:srgbClr val="1C3664"/>
                </a:solidFill>
                <a:latin typeface="Calibri"/>
                <a:cs typeface="Calibri"/>
              </a:rPr>
              <a:t> </a:t>
            </a:r>
            <a:r>
              <a:rPr sz="1100" u="none" dirty="0">
                <a:solidFill>
                  <a:srgbClr val="1C3664"/>
                </a:solidFill>
                <a:latin typeface="Calibri"/>
                <a:cs typeface="Calibri"/>
              </a:rPr>
              <a:t>answer</a:t>
            </a:r>
            <a:r>
              <a:rPr sz="1100" u="none" spc="55" dirty="0">
                <a:solidFill>
                  <a:srgbClr val="1C3664"/>
                </a:solidFill>
                <a:latin typeface="Calibri"/>
                <a:cs typeface="Calibri"/>
              </a:rPr>
              <a:t> </a:t>
            </a:r>
            <a:r>
              <a:rPr sz="1100" u="none" dirty="0">
                <a:solidFill>
                  <a:srgbClr val="1C3664"/>
                </a:solidFill>
                <a:latin typeface="Calibri"/>
                <a:cs typeface="Calibri"/>
              </a:rPr>
              <a:t>all</a:t>
            </a:r>
            <a:r>
              <a:rPr sz="1100" u="none" spc="50" dirty="0">
                <a:solidFill>
                  <a:srgbClr val="1C3664"/>
                </a:solidFill>
                <a:latin typeface="Calibri"/>
                <a:cs typeface="Calibri"/>
              </a:rPr>
              <a:t> </a:t>
            </a:r>
            <a:r>
              <a:rPr sz="1100" u="none" dirty="0">
                <a:solidFill>
                  <a:srgbClr val="1C3664"/>
                </a:solidFill>
                <a:latin typeface="Calibri"/>
                <a:cs typeface="Calibri"/>
              </a:rPr>
              <a:t>required</a:t>
            </a:r>
            <a:r>
              <a:rPr sz="1100" u="none" spc="50" dirty="0">
                <a:solidFill>
                  <a:srgbClr val="1C3664"/>
                </a:solidFill>
                <a:latin typeface="Calibri"/>
                <a:cs typeface="Calibri"/>
              </a:rPr>
              <a:t> </a:t>
            </a:r>
            <a:r>
              <a:rPr sz="1100" u="none" dirty="0">
                <a:solidFill>
                  <a:srgbClr val="1C3664"/>
                </a:solidFill>
                <a:latin typeface="Calibri"/>
                <a:cs typeface="Calibri"/>
              </a:rPr>
              <a:t>questions,</a:t>
            </a:r>
            <a:r>
              <a:rPr sz="1100" u="none" spc="50" dirty="0">
                <a:solidFill>
                  <a:srgbClr val="1C3664"/>
                </a:solidFill>
                <a:latin typeface="Calibri"/>
                <a:cs typeface="Calibri"/>
              </a:rPr>
              <a:t> </a:t>
            </a:r>
            <a:r>
              <a:rPr sz="1100" u="none" dirty="0">
                <a:solidFill>
                  <a:srgbClr val="1C3664"/>
                </a:solidFill>
                <a:latin typeface="Calibri"/>
                <a:cs typeface="Calibri"/>
              </a:rPr>
              <a:t>be</a:t>
            </a:r>
            <a:r>
              <a:rPr sz="1100" u="none" spc="55" dirty="0">
                <a:solidFill>
                  <a:srgbClr val="1C3664"/>
                </a:solidFill>
                <a:latin typeface="Calibri"/>
                <a:cs typeface="Calibri"/>
              </a:rPr>
              <a:t> </a:t>
            </a:r>
            <a:r>
              <a:rPr sz="1100" u="none" dirty="0">
                <a:solidFill>
                  <a:srgbClr val="1C3664"/>
                </a:solidFill>
                <a:latin typeface="Calibri"/>
                <a:cs typeface="Calibri"/>
              </a:rPr>
              <a:t>sure</a:t>
            </a:r>
            <a:r>
              <a:rPr sz="1100" u="none" spc="50" dirty="0">
                <a:solidFill>
                  <a:srgbClr val="1C3664"/>
                </a:solidFill>
                <a:latin typeface="Calibri"/>
                <a:cs typeface="Calibri"/>
              </a:rPr>
              <a:t> </a:t>
            </a:r>
            <a:r>
              <a:rPr sz="1100" u="none" dirty="0">
                <a:solidFill>
                  <a:srgbClr val="1C3664"/>
                </a:solidFill>
                <a:latin typeface="Calibri"/>
                <a:cs typeface="Calibri"/>
              </a:rPr>
              <a:t>to</a:t>
            </a:r>
            <a:r>
              <a:rPr sz="1100" u="none" spc="50" dirty="0">
                <a:solidFill>
                  <a:srgbClr val="1C3664"/>
                </a:solidFill>
                <a:latin typeface="Calibri"/>
                <a:cs typeface="Calibri"/>
              </a:rPr>
              <a:t> </a:t>
            </a:r>
            <a:r>
              <a:rPr sz="1100" u="none" dirty="0">
                <a:solidFill>
                  <a:srgbClr val="1C3664"/>
                </a:solidFill>
                <a:latin typeface="Calibri"/>
                <a:cs typeface="Calibri"/>
              </a:rPr>
              <a:t>click</a:t>
            </a:r>
            <a:r>
              <a:rPr sz="1100" u="none" spc="50" dirty="0">
                <a:solidFill>
                  <a:srgbClr val="1C3664"/>
                </a:solidFill>
                <a:latin typeface="Calibri"/>
                <a:cs typeface="Calibri"/>
              </a:rPr>
              <a:t> </a:t>
            </a:r>
            <a:r>
              <a:rPr sz="1100" u="none" dirty="0">
                <a:solidFill>
                  <a:srgbClr val="1C3664"/>
                </a:solidFill>
                <a:latin typeface="Calibri"/>
                <a:cs typeface="Calibri"/>
              </a:rPr>
              <a:t>the</a:t>
            </a:r>
            <a:r>
              <a:rPr sz="1100" u="none" spc="50" dirty="0">
                <a:solidFill>
                  <a:srgbClr val="1C3664"/>
                </a:solidFill>
                <a:latin typeface="Calibri"/>
                <a:cs typeface="Calibri"/>
              </a:rPr>
              <a:t> </a:t>
            </a:r>
            <a:r>
              <a:rPr sz="1100" b="1" u="none" dirty="0">
                <a:solidFill>
                  <a:srgbClr val="1C3664"/>
                </a:solidFill>
                <a:latin typeface="Calibri"/>
                <a:cs typeface="Calibri"/>
              </a:rPr>
              <a:t>‘Submit’</a:t>
            </a:r>
            <a:r>
              <a:rPr sz="1100" b="1" u="none" spc="55" dirty="0">
                <a:solidFill>
                  <a:srgbClr val="1C3664"/>
                </a:solidFill>
                <a:latin typeface="Calibri"/>
                <a:cs typeface="Calibri"/>
              </a:rPr>
              <a:t> </a:t>
            </a:r>
            <a:r>
              <a:rPr sz="1100" u="none" dirty="0">
                <a:solidFill>
                  <a:srgbClr val="1C3664"/>
                </a:solidFill>
                <a:latin typeface="Calibri"/>
                <a:cs typeface="Calibri"/>
              </a:rPr>
              <a:t>button</a:t>
            </a:r>
            <a:r>
              <a:rPr sz="1100" u="none" spc="50" dirty="0">
                <a:solidFill>
                  <a:srgbClr val="1C3664"/>
                </a:solidFill>
                <a:latin typeface="Calibri"/>
                <a:cs typeface="Calibri"/>
              </a:rPr>
              <a:t> </a:t>
            </a:r>
            <a:r>
              <a:rPr sz="1100" u="none" dirty="0">
                <a:solidFill>
                  <a:srgbClr val="1C3664"/>
                </a:solidFill>
                <a:latin typeface="Calibri"/>
                <a:cs typeface="Calibri"/>
              </a:rPr>
              <a:t>to</a:t>
            </a:r>
            <a:r>
              <a:rPr sz="1100" u="none" spc="50" dirty="0">
                <a:solidFill>
                  <a:srgbClr val="1C3664"/>
                </a:solidFill>
                <a:latin typeface="Calibri"/>
                <a:cs typeface="Calibri"/>
              </a:rPr>
              <a:t> </a:t>
            </a:r>
            <a:r>
              <a:rPr sz="1100" u="none" dirty="0">
                <a:solidFill>
                  <a:srgbClr val="1C3664"/>
                </a:solidFill>
                <a:latin typeface="Calibri"/>
                <a:cs typeface="Calibri"/>
              </a:rPr>
              <a:t>receive</a:t>
            </a:r>
            <a:r>
              <a:rPr sz="1100" u="none" spc="50" dirty="0">
                <a:solidFill>
                  <a:srgbClr val="1C3664"/>
                </a:solidFill>
                <a:latin typeface="Calibri"/>
                <a:cs typeface="Calibri"/>
              </a:rPr>
              <a:t> </a:t>
            </a:r>
            <a:r>
              <a:rPr sz="1100" u="none" dirty="0">
                <a:solidFill>
                  <a:srgbClr val="1C3664"/>
                </a:solidFill>
                <a:latin typeface="Calibri"/>
                <a:cs typeface="Calibri"/>
              </a:rPr>
              <a:t>your</a:t>
            </a:r>
            <a:r>
              <a:rPr sz="1100" u="none" spc="55" dirty="0">
                <a:solidFill>
                  <a:srgbClr val="1C3664"/>
                </a:solidFill>
                <a:latin typeface="Calibri"/>
                <a:cs typeface="Calibri"/>
              </a:rPr>
              <a:t> </a:t>
            </a:r>
            <a:r>
              <a:rPr sz="1100" u="none" spc="-10" dirty="0">
                <a:solidFill>
                  <a:srgbClr val="1C3664"/>
                </a:solidFill>
                <a:latin typeface="Calibri"/>
                <a:cs typeface="Calibri"/>
              </a:rPr>
              <a:t>results </a:t>
            </a:r>
            <a:r>
              <a:rPr sz="1100" u="none" dirty="0">
                <a:solidFill>
                  <a:srgbClr val="1C3664"/>
                </a:solidFill>
                <a:latin typeface="Calibri"/>
                <a:cs typeface="Calibri"/>
              </a:rPr>
              <a:t>and</a:t>
            </a:r>
            <a:r>
              <a:rPr sz="1100" u="none" spc="110" dirty="0">
                <a:solidFill>
                  <a:srgbClr val="1C3664"/>
                </a:solidFill>
                <a:latin typeface="Calibri"/>
                <a:cs typeface="Calibri"/>
              </a:rPr>
              <a:t> </a:t>
            </a:r>
            <a:r>
              <a:rPr sz="1100" u="none" dirty="0">
                <a:solidFill>
                  <a:srgbClr val="1C3664"/>
                </a:solidFill>
                <a:latin typeface="Calibri"/>
                <a:cs typeface="Calibri"/>
              </a:rPr>
              <a:t>personalized</a:t>
            </a:r>
            <a:r>
              <a:rPr sz="1100" u="none" spc="110" dirty="0">
                <a:solidFill>
                  <a:srgbClr val="1C3664"/>
                </a:solidFill>
                <a:latin typeface="Calibri"/>
                <a:cs typeface="Calibri"/>
              </a:rPr>
              <a:t> </a:t>
            </a:r>
            <a:r>
              <a:rPr sz="1100" u="none" spc="-10" dirty="0">
                <a:solidFill>
                  <a:srgbClr val="1C3664"/>
                </a:solidFill>
                <a:latin typeface="Calibri"/>
                <a:cs typeface="Calibri"/>
              </a:rPr>
              <a:t>recommendations.</a:t>
            </a:r>
            <a:endParaRPr sz="1100" dirty="0">
              <a:latin typeface="Calibri"/>
              <a:cs typeface="Calibri"/>
            </a:endParaRPr>
          </a:p>
          <a:p>
            <a:pPr marL="12700">
              <a:lnSpc>
                <a:spcPct val="100000"/>
              </a:lnSpc>
              <a:spcBef>
                <a:spcPts val="945"/>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dirty="0">
              <a:latin typeface="Calibri"/>
              <a:cs typeface="Calibri"/>
            </a:endParaRPr>
          </a:p>
          <a:p>
            <a:pPr marL="12700" marR="166370">
              <a:lnSpc>
                <a:spcPts val="1400"/>
              </a:lnSpc>
              <a:spcBef>
                <a:spcPts val="40"/>
              </a:spcBef>
            </a:pPr>
            <a:r>
              <a:rPr sz="1100" spc="10" dirty="0">
                <a:solidFill>
                  <a:srgbClr val="1C3664"/>
                </a:solidFill>
                <a:latin typeface="Calibri"/>
                <a:cs typeface="Calibri"/>
              </a:rPr>
              <a:t>Points</a:t>
            </a:r>
            <a:r>
              <a:rPr sz="1100" spc="5" dirty="0">
                <a:solidFill>
                  <a:srgbClr val="1C3664"/>
                </a:solidFill>
                <a:latin typeface="Calibri"/>
                <a:cs typeface="Calibri"/>
              </a:rPr>
              <a:t> </a:t>
            </a:r>
            <a:r>
              <a:rPr sz="1100" spc="10" dirty="0">
                <a:solidFill>
                  <a:srgbClr val="1C3664"/>
                </a:solidFill>
                <a:latin typeface="Calibri"/>
                <a:cs typeface="Calibri"/>
              </a:rPr>
              <a:t>will</a:t>
            </a:r>
            <a:r>
              <a:rPr sz="1100" spc="5" dirty="0">
                <a:solidFill>
                  <a:srgbClr val="1C3664"/>
                </a:solidFill>
                <a:latin typeface="Calibri"/>
                <a:cs typeface="Calibri"/>
              </a:rPr>
              <a:t> </a:t>
            </a:r>
            <a:r>
              <a:rPr sz="1100" spc="10" dirty="0">
                <a:solidFill>
                  <a:srgbClr val="1C3664"/>
                </a:solidFill>
                <a:latin typeface="Calibri"/>
                <a:cs typeface="Calibri"/>
              </a:rPr>
              <a:t>be awarded</a:t>
            </a:r>
            <a:r>
              <a:rPr sz="1100" spc="5" dirty="0">
                <a:solidFill>
                  <a:srgbClr val="1C3664"/>
                </a:solidFill>
                <a:latin typeface="Calibri"/>
                <a:cs typeface="Calibri"/>
              </a:rPr>
              <a:t> </a:t>
            </a:r>
            <a:r>
              <a:rPr sz="1100" spc="10" dirty="0">
                <a:solidFill>
                  <a:srgbClr val="1C3664"/>
                </a:solidFill>
                <a:latin typeface="Calibri"/>
                <a:cs typeface="Calibri"/>
              </a:rPr>
              <a:t>to</a:t>
            </a:r>
            <a:r>
              <a:rPr sz="1100" spc="5" dirty="0">
                <a:solidFill>
                  <a:srgbClr val="1C3664"/>
                </a:solidFill>
                <a:latin typeface="Calibri"/>
                <a:cs typeface="Calibri"/>
              </a:rPr>
              <a:t> </a:t>
            </a:r>
            <a:r>
              <a:rPr sz="1100" spc="10" dirty="0">
                <a:solidFill>
                  <a:srgbClr val="1C3664"/>
                </a:solidFill>
                <a:latin typeface="Calibri"/>
                <a:cs typeface="Calibri"/>
              </a:rPr>
              <a:t>your </a:t>
            </a:r>
            <a:r>
              <a:rPr sz="1100" b="1" spc="10" dirty="0">
                <a:solidFill>
                  <a:srgbClr val="1C3664"/>
                </a:solidFill>
                <a:latin typeface="Calibri"/>
                <a:cs typeface="Calibri"/>
              </a:rPr>
              <a:t>‘Rewards’</a:t>
            </a:r>
            <a:r>
              <a:rPr sz="1100" b="1" spc="5" dirty="0">
                <a:solidFill>
                  <a:srgbClr val="1C3664"/>
                </a:solidFill>
                <a:latin typeface="Calibri"/>
                <a:cs typeface="Calibri"/>
              </a:rPr>
              <a:t> </a:t>
            </a:r>
            <a:r>
              <a:rPr sz="1100" spc="10" dirty="0">
                <a:solidFill>
                  <a:srgbClr val="1C3664"/>
                </a:solidFill>
                <a:latin typeface="Calibri"/>
                <a:cs typeface="Calibri"/>
              </a:rPr>
              <a:t>page</a:t>
            </a:r>
            <a:r>
              <a:rPr sz="1100" spc="5" dirty="0">
                <a:solidFill>
                  <a:srgbClr val="1C3664"/>
                </a:solidFill>
                <a:latin typeface="Calibri"/>
                <a:cs typeface="Calibri"/>
              </a:rPr>
              <a:t> </a:t>
            </a:r>
            <a:r>
              <a:rPr sz="1100" spc="10" dirty="0">
                <a:solidFill>
                  <a:srgbClr val="1C3664"/>
                </a:solidFill>
                <a:latin typeface="Calibri"/>
                <a:cs typeface="Calibri"/>
              </a:rPr>
              <a:t>within 2</a:t>
            </a:r>
            <a:r>
              <a:rPr sz="1100" spc="5" dirty="0">
                <a:solidFill>
                  <a:srgbClr val="1C3664"/>
                </a:solidFill>
                <a:latin typeface="Calibri"/>
                <a:cs typeface="Calibri"/>
              </a:rPr>
              <a:t> </a:t>
            </a:r>
            <a:r>
              <a:rPr sz="1100" spc="10" dirty="0">
                <a:solidFill>
                  <a:srgbClr val="1C3664"/>
                </a:solidFill>
                <a:latin typeface="Calibri"/>
                <a:cs typeface="Calibri"/>
              </a:rPr>
              <a:t>days of</a:t>
            </a:r>
            <a:r>
              <a:rPr sz="1100" spc="5" dirty="0">
                <a:solidFill>
                  <a:srgbClr val="1C3664"/>
                </a:solidFill>
                <a:latin typeface="Calibri"/>
                <a:cs typeface="Calibri"/>
              </a:rPr>
              <a:t> </a:t>
            </a:r>
            <a:r>
              <a:rPr sz="1100" spc="10" dirty="0">
                <a:solidFill>
                  <a:srgbClr val="1C3664"/>
                </a:solidFill>
                <a:latin typeface="Calibri"/>
                <a:cs typeface="Calibri"/>
              </a:rPr>
              <a:t>completing</a:t>
            </a:r>
            <a:r>
              <a:rPr sz="1100" spc="5" dirty="0">
                <a:solidFill>
                  <a:srgbClr val="1C3664"/>
                </a:solidFill>
                <a:latin typeface="Calibri"/>
                <a:cs typeface="Calibri"/>
              </a:rPr>
              <a:t> </a:t>
            </a:r>
            <a:r>
              <a:rPr sz="1100" spc="10" dirty="0">
                <a:solidFill>
                  <a:srgbClr val="1C3664"/>
                </a:solidFill>
                <a:latin typeface="Calibri"/>
                <a:cs typeface="Calibri"/>
              </a:rPr>
              <a:t>the health</a:t>
            </a:r>
            <a:r>
              <a:rPr sz="1100" spc="5" dirty="0">
                <a:solidFill>
                  <a:srgbClr val="1C3664"/>
                </a:solidFill>
                <a:latin typeface="Calibri"/>
                <a:cs typeface="Calibri"/>
              </a:rPr>
              <a:t> </a:t>
            </a:r>
            <a:r>
              <a:rPr sz="1100" spc="10" dirty="0">
                <a:solidFill>
                  <a:srgbClr val="1C3664"/>
                </a:solidFill>
                <a:latin typeface="Calibri"/>
                <a:cs typeface="Calibri"/>
              </a:rPr>
              <a:t>risk</a:t>
            </a:r>
            <a:r>
              <a:rPr sz="1100" spc="5" dirty="0">
                <a:solidFill>
                  <a:srgbClr val="1C3664"/>
                </a:solidFill>
                <a:latin typeface="Calibri"/>
                <a:cs typeface="Calibri"/>
              </a:rPr>
              <a:t> </a:t>
            </a:r>
            <a:r>
              <a:rPr sz="1100" spc="10" dirty="0">
                <a:solidFill>
                  <a:srgbClr val="1C3664"/>
                </a:solidFill>
                <a:latin typeface="Calibri"/>
                <a:cs typeface="Calibri"/>
              </a:rPr>
              <a:t>assessment. This</a:t>
            </a:r>
            <a:r>
              <a:rPr sz="1100" spc="5" dirty="0">
                <a:solidFill>
                  <a:srgbClr val="1C3664"/>
                </a:solidFill>
                <a:latin typeface="Calibri"/>
                <a:cs typeface="Calibri"/>
              </a:rPr>
              <a:t> </a:t>
            </a:r>
            <a:r>
              <a:rPr sz="1100" spc="-10" dirty="0">
                <a:solidFill>
                  <a:srgbClr val="1C3664"/>
                </a:solidFill>
                <a:latin typeface="Calibri"/>
                <a:cs typeface="Calibri"/>
              </a:rPr>
              <a:t>activity </a:t>
            </a:r>
            <a:r>
              <a:rPr sz="1100" dirty="0">
                <a:solidFill>
                  <a:srgbClr val="1C3664"/>
                </a:solidFill>
                <a:latin typeface="Calibri"/>
                <a:cs typeface="Calibri"/>
              </a:rPr>
              <a:t>can</a:t>
            </a:r>
            <a:r>
              <a:rPr sz="1100" spc="30" dirty="0">
                <a:solidFill>
                  <a:srgbClr val="1C3664"/>
                </a:solidFill>
                <a:latin typeface="Calibri"/>
                <a:cs typeface="Calibri"/>
              </a:rPr>
              <a:t> </a:t>
            </a:r>
            <a:r>
              <a:rPr sz="1100" dirty="0">
                <a:solidFill>
                  <a:srgbClr val="1C3664"/>
                </a:solidFill>
                <a:latin typeface="Calibri"/>
                <a:cs typeface="Calibri"/>
              </a:rPr>
              <a:t>be</a:t>
            </a:r>
            <a:r>
              <a:rPr sz="1100" spc="35" dirty="0">
                <a:solidFill>
                  <a:srgbClr val="1C3664"/>
                </a:solidFill>
                <a:latin typeface="Calibri"/>
                <a:cs typeface="Calibri"/>
              </a:rPr>
              <a:t> </a:t>
            </a:r>
            <a:r>
              <a:rPr sz="1100" dirty="0">
                <a:solidFill>
                  <a:srgbClr val="1C3664"/>
                </a:solidFill>
                <a:latin typeface="Calibri"/>
                <a:cs typeface="Calibri"/>
              </a:rPr>
              <a:t>completed</a:t>
            </a:r>
            <a:r>
              <a:rPr sz="1100" spc="30" dirty="0">
                <a:solidFill>
                  <a:srgbClr val="1C3664"/>
                </a:solidFill>
                <a:latin typeface="Calibri"/>
                <a:cs typeface="Calibri"/>
              </a:rPr>
              <a:t> </a:t>
            </a:r>
            <a:r>
              <a:rPr sz="1100" dirty="0">
                <a:solidFill>
                  <a:srgbClr val="1C3664"/>
                </a:solidFill>
                <a:latin typeface="Calibri"/>
                <a:cs typeface="Calibri"/>
              </a:rPr>
              <a:t>one</a:t>
            </a:r>
            <a:r>
              <a:rPr sz="1100" spc="35" dirty="0">
                <a:solidFill>
                  <a:srgbClr val="1C3664"/>
                </a:solidFill>
                <a:latin typeface="Calibri"/>
                <a:cs typeface="Calibri"/>
              </a:rPr>
              <a:t> </a:t>
            </a:r>
            <a:r>
              <a:rPr sz="1100" spc="-10" dirty="0">
                <a:solidFill>
                  <a:srgbClr val="1C3664"/>
                </a:solidFill>
                <a:latin typeface="Calibri"/>
                <a:cs typeface="Calibri"/>
              </a:rPr>
              <a:t>time.</a:t>
            </a:r>
            <a:endParaRPr sz="1100" dirty="0">
              <a:latin typeface="Calibri"/>
              <a:cs typeface="Calibri"/>
            </a:endParaRPr>
          </a:p>
          <a:p>
            <a:pPr>
              <a:lnSpc>
                <a:spcPct val="100000"/>
              </a:lnSpc>
              <a:spcBef>
                <a:spcPts val="725"/>
              </a:spcBef>
            </a:pPr>
            <a:endParaRPr sz="1100" dirty="0">
              <a:latin typeface="Calibri"/>
              <a:cs typeface="Calibri"/>
            </a:endParaRPr>
          </a:p>
          <a:p>
            <a:pPr marL="12700">
              <a:lnSpc>
                <a:spcPct val="100000"/>
              </a:lnSpc>
            </a:pPr>
            <a:r>
              <a:rPr sz="1400" b="1" u="sng" spc="20" dirty="0">
                <a:solidFill>
                  <a:srgbClr val="1C3664"/>
                </a:solidFill>
                <a:uFill>
                  <a:solidFill>
                    <a:srgbClr val="1C3664"/>
                  </a:solidFill>
                </a:uFill>
                <a:latin typeface="Calibri"/>
                <a:cs typeface="Calibri"/>
              </a:rPr>
              <a:t>Telephonic</a:t>
            </a:r>
            <a:r>
              <a:rPr sz="1400" b="1" u="sng" spc="55" dirty="0">
                <a:solidFill>
                  <a:srgbClr val="1C3664"/>
                </a:solidFill>
                <a:uFill>
                  <a:solidFill>
                    <a:srgbClr val="1C3664"/>
                  </a:solidFill>
                </a:uFill>
                <a:latin typeface="Calibri"/>
                <a:cs typeface="Calibri"/>
              </a:rPr>
              <a:t> </a:t>
            </a:r>
            <a:r>
              <a:rPr sz="1400" b="1" u="sng" spc="20" dirty="0">
                <a:solidFill>
                  <a:srgbClr val="1C3664"/>
                </a:solidFill>
                <a:uFill>
                  <a:solidFill>
                    <a:srgbClr val="1C3664"/>
                  </a:solidFill>
                </a:uFill>
                <a:latin typeface="Calibri"/>
                <a:cs typeface="Calibri"/>
              </a:rPr>
              <a:t>or</a:t>
            </a:r>
            <a:r>
              <a:rPr sz="1400" b="1" u="sng" spc="55" dirty="0">
                <a:solidFill>
                  <a:srgbClr val="1C3664"/>
                </a:solidFill>
                <a:uFill>
                  <a:solidFill>
                    <a:srgbClr val="1C3664"/>
                  </a:solidFill>
                </a:uFill>
                <a:latin typeface="Calibri"/>
                <a:cs typeface="Calibri"/>
              </a:rPr>
              <a:t> Email </a:t>
            </a:r>
            <a:r>
              <a:rPr sz="1400" b="1" u="sng" spc="20" dirty="0">
                <a:solidFill>
                  <a:srgbClr val="1C3664"/>
                </a:solidFill>
                <a:uFill>
                  <a:solidFill>
                    <a:srgbClr val="1C3664"/>
                  </a:solidFill>
                </a:uFill>
                <a:latin typeface="Calibri"/>
                <a:cs typeface="Calibri"/>
              </a:rPr>
              <a:t>Health</a:t>
            </a:r>
            <a:r>
              <a:rPr sz="1400" b="1" u="sng" spc="55" dirty="0">
                <a:solidFill>
                  <a:srgbClr val="1C3664"/>
                </a:solidFill>
                <a:uFill>
                  <a:solidFill>
                    <a:srgbClr val="1C3664"/>
                  </a:solidFill>
                </a:uFill>
                <a:latin typeface="Calibri"/>
                <a:cs typeface="Calibri"/>
              </a:rPr>
              <a:t> </a:t>
            </a:r>
            <a:r>
              <a:rPr sz="1400" b="1" u="sng" spc="40" dirty="0">
                <a:solidFill>
                  <a:srgbClr val="1C3664"/>
                </a:solidFill>
                <a:uFill>
                  <a:solidFill>
                    <a:srgbClr val="1C3664"/>
                  </a:solidFill>
                </a:uFill>
                <a:latin typeface="Calibri"/>
                <a:cs typeface="Calibri"/>
              </a:rPr>
              <a:t>Coaching</a:t>
            </a:r>
            <a:endParaRPr sz="1400" dirty="0">
              <a:latin typeface="Calibri"/>
              <a:cs typeface="Calibri"/>
            </a:endParaRPr>
          </a:p>
          <a:p>
            <a:pPr marL="12700" marR="5080">
              <a:lnSpc>
                <a:spcPts val="1400"/>
              </a:lnSpc>
            </a:pPr>
            <a:r>
              <a:rPr sz="1100" dirty="0">
                <a:solidFill>
                  <a:srgbClr val="1C3664"/>
                </a:solidFill>
                <a:latin typeface="Calibri"/>
                <a:cs typeface="Calibri"/>
              </a:rPr>
              <a:t>Health</a:t>
            </a:r>
            <a:r>
              <a:rPr sz="1100" spc="55" dirty="0">
                <a:solidFill>
                  <a:srgbClr val="1C3664"/>
                </a:solidFill>
                <a:latin typeface="Calibri"/>
                <a:cs typeface="Calibri"/>
              </a:rPr>
              <a:t> </a:t>
            </a:r>
            <a:r>
              <a:rPr sz="1100" dirty="0">
                <a:solidFill>
                  <a:srgbClr val="1C3664"/>
                </a:solidFill>
                <a:latin typeface="Calibri"/>
                <a:cs typeface="Calibri"/>
              </a:rPr>
              <a:t>and</a:t>
            </a:r>
            <a:r>
              <a:rPr sz="1100" spc="55" dirty="0">
                <a:solidFill>
                  <a:srgbClr val="1C3664"/>
                </a:solidFill>
                <a:latin typeface="Calibri"/>
                <a:cs typeface="Calibri"/>
              </a:rPr>
              <a:t> </a:t>
            </a:r>
            <a:r>
              <a:rPr sz="1100" dirty="0">
                <a:solidFill>
                  <a:srgbClr val="1C3664"/>
                </a:solidFill>
                <a:latin typeface="Calibri"/>
                <a:cs typeface="Calibri"/>
              </a:rPr>
              <a:t>wellness</a:t>
            </a:r>
            <a:r>
              <a:rPr sz="1100" spc="55" dirty="0">
                <a:solidFill>
                  <a:srgbClr val="1C3664"/>
                </a:solidFill>
                <a:latin typeface="Calibri"/>
                <a:cs typeface="Calibri"/>
              </a:rPr>
              <a:t> </a:t>
            </a:r>
            <a:r>
              <a:rPr sz="1100" dirty="0">
                <a:solidFill>
                  <a:srgbClr val="1C3664"/>
                </a:solidFill>
                <a:latin typeface="Calibri"/>
                <a:cs typeface="Calibri"/>
              </a:rPr>
              <a:t>shouldn’t</a:t>
            </a:r>
            <a:r>
              <a:rPr sz="1100" spc="55" dirty="0">
                <a:solidFill>
                  <a:srgbClr val="1C3664"/>
                </a:solidFill>
                <a:latin typeface="Calibri"/>
                <a:cs typeface="Calibri"/>
              </a:rPr>
              <a:t> </a:t>
            </a:r>
            <a:r>
              <a:rPr sz="1100" dirty="0">
                <a:solidFill>
                  <a:srgbClr val="1C3664"/>
                </a:solidFill>
                <a:latin typeface="Calibri"/>
                <a:cs typeface="Calibri"/>
              </a:rPr>
              <a:t>be</a:t>
            </a:r>
            <a:r>
              <a:rPr sz="1100" spc="55" dirty="0">
                <a:solidFill>
                  <a:srgbClr val="1C3664"/>
                </a:solidFill>
                <a:latin typeface="Calibri"/>
                <a:cs typeface="Calibri"/>
              </a:rPr>
              <a:t> </a:t>
            </a:r>
            <a:r>
              <a:rPr sz="1100" dirty="0">
                <a:solidFill>
                  <a:srgbClr val="1C3664"/>
                </a:solidFill>
                <a:latin typeface="Calibri"/>
                <a:cs typeface="Calibri"/>
              </a:rPr>
              <a:t>complicated.</a:t>
            </a:r>
            <a:r>
              <a:rPr sz="1100" spc="55" dirty="0">
                <a:solidFill>
                  <a:srgbClr val="1C3664"/>
                </a:solidFill>
                <a:latin typeface="Calibri"/>
                <a:cs typeface="Calibri"/>
              </a:rPr>
              <a:t> </a:t>
            </a:r>
            <a:r>
              <a:rPr sz="1100" spc="-20" dirty="0">
                <a:solidFill>
                  <a:srgbClr val="1C3664"/>
                </a:solidFill>
                <a:latin typeface="Calibri"/>
                <a:cs typeface="Calibri"/>
              </a:rPr>
              <a:t>Whether</a:t>
            </a:r>
            <a:r>
              <a:rPr sz="1100" spc="55" dirty="0">
                <a:solidFill>
                  <a:srgbClr val="1C3664"/>
                </a:solidFill>
                <a:latin typeface="Calibri"/>
                <a:cs typeface="Calibri"/>
              </a:rPr>
              <a:t> </a:t>
            </a:r>
            <a:r>
              <a:rPr sz="1100" dirty="0">
                <a:solidFill>
                  <a:srgbClr val="1C3664"/>
                </a:solidFill>
                <a:latin typeface="Calibri"/>
                <a:cs typeface="Calibri"/>
              </a:rPr>
              <a:t>you</a:t>
            </a:r>
            <a:r>
              <a:rPr sz="1100" spc="55" dirty="0">
                <a:solidFill>
                  <a:srgbClr val="1C3664"/>
                </a:solidFill>
                <a:latin typeface="Calibri"/>
                <a:cs typeface="Calibri"/>
              </a:rPr>
              <a:t> </a:t>
            </a:r>
            <a:r>
              <a:rPr sz="1100" dirty="0">
                <a:solidFill>
                  <a:srgbClr val="1C3664"/>
                </a:solidFill>
                <a:latin typeface="Calibri"/>
                <a:cs typeface="Calibri"/>
              </a:rPr>
              <a:t>are</a:t>
            </a:r>
            <a:r>
              <a:rPr sz="1100" spc="55" dirty="0">
                <a:solidFill>
                  <a:srgbClr val="1C3664"/>
                </a:solidFill>
                <a:latin typeface="Calibri"/>
                <a:cs typeface="Calibri"/>
              </a:rPr>
              <a:t> </a:t>
            </a:r>
            <a:r>
              <a:rPr sz="1100" dirty="0">
                <a:solidFill>
                  <a:srgbClr val="1C3664"/>
                </a:solidFill>
                <a:latin typeface="Calibri"/>
                <a:cs typeface="Calibri"/>
              </a:rPr>
              <a:t>seeking</a:t>
            </a:r>
            <a:r>
              <a:rPr sz="1100" spc="55" dirty="0">
                <a:solidFill>
                  <a:srgbClr val="1C3664"/>
                </a:solidFill>
                <a:latin typeface="Calibri"/>
                <a:cs typeface="Calibri"/>
              </a:rPr>
              <a:t> </a:t>
            </a:r>
            <a:r>
              <a:rPr sz="1100" dirty="0">
                <a:solidFill>
                  <a:srgbClr val="1C3664"/>
                </a:solidFill>
                <a:latin typeface="Calibri"/>
                <a:cs typeface="Calibri"/>
              </a:rPr>
              <a:t>to</a:t>
            </a:r>
            <a:r>
              <a:rPr sz="1100" spc="55" dirty="0">
                <a:solidFill>
                  <a:srgbClr val="1C3664"/>
                </a:solidFill>
                <a:latin typeface="Calibri"/>
                <a:cs typeface="Calibri"/>
              </a:rPr>
              <a:t> </a:t>
            </a:r>
            <a:r>
              <a:rPr sz="1100" dirty="0">
                <a:solidFill>
                  <a:srgbClr val="1C3664"/>
                </a:solidFill>
                <a:latin typeface="Calibri"/>
                <a:cs typeface="Calibri"/>
              </a:rPr>
              <a:t>improve</a:t>
            </a:r>
            <a:r>
              <a:rPr sz="1100" spc="55" dirty="0">
                <a:solidFill>
                  <a:srgbClr val="1C3664"/>
                </a:solidFill>
                <a:latin typeface="Calibri"/>
                <a:cs typeface="Calibri"/>
              </a:rPr>
              <a:t> </a:t>
            </a:r>
            <a:r>
              <a:rPr sz="1100" dirty="0">
                <a:solidFill>
                  <a:srgbClr val="1C3664"/>
                </a:solidFill>
                <a:latin typeface="Calibri"/>
                <a:cs typeface="Calibri"/>
              </a:rPr>
              <a:t>nutrition,</a:t>
            </a:r>
            <a:r>
              <a:rPr sz="1100" spc="55" dirty="0">
                <a:solidFill>
                  <a:srgbClr val="1C3664"/>
                </a:solidFill>
                <a:latin typeface="Calibri"/>
                <a:cs typeface="Calibri"/>
              </a:rPr>
              <a:t> </a:t>
            </a:r>
            <a:r>
              <a:rPr sz="1100" dirty="0">
                <a:solidFill>
                  <a:srgbClr val="1C3664"/>
                </a:solidFill>
                <a:latin typeface="Calibri"/>
                <a:cs typeface="Calibri"/>
              </a:rPr>
              <a:t>manage</a:t>
            </a:r>
            <a:r>
              <a:rPr sz="1100" spc="55" dirty="0">
                <a:solidFill>
                  <a:srgbClr val="1C3664"/>
                </a:solidFill>
                <a:latin typeface="Calibri"/>
                <a:cs typeface="Calibri"/>
              </a:rPr>
              <a:t> </a:t>
            </a:r>
            <a:r>
              <a:rPr sz="1100" dirty="0">
                <a:solidFill>
                  <a:srgbClr val="1C3664"/>
                </a:solidFill>
                <a:latin typeface="Calibri"/>
                <a:cs typeface="Calibri"/>
              </a:rPr>
              <a:t>stress,</a:t>
            </a:r>
            <a:r>
              <a:rPr sz="1100" spc="55" dirty="0">
                <a:solidFill>
                  <a:srgbClr val="1C3664"/>
                </a:solidFill>
                <a:latin typeface="Calibri"/>
                <a:cs typeface="Calibri"/>
              </a:rPr>
              <a:t> </a:t>
            </a:r>
            <a:r>
              <a:rPr sz="1100" spc="-10" dirty="0">
                <a:solidFill>
                  <a:srgbClr val="1C3664"/>
                </a:solidFill>
                <a:latin typeface="Calibri"/>
                <a:cs typeface="Calibri"/>
              </a:rPr>
              <a:t>enhance </a:t>
            </a:r>
            <a:r>
              <a:rPr sz="1100" dirty="0">
                <a:solidFill>
                  <a:srgbClr val="1C3664"/>
                </a:solidFill>
                <a:latin typeface="Calibri"/>
                <a:cs typeface="Calibri"/>
              </a:rPr>
              <a:t>fitness,</a:t>
            </a:r>
            <a:r>
              <a:rPr sz="1100" spc="15" dirty="0">
                <a:solidFill>
                  <a:srgbClr val="1C3664"/>
                </a:solidFill>
                <a:latin typeface="Calibri"/>
                <a:cs typeface="Calibri"/>
              </a:rPr>
              <a:t> </a:t>
            </a:r>
            <a:r>
              <a:rPr sz="1100" dirty="0">
                <a:solidFill>
                  <a:srgbClr val="1C3664"/>
                </a:solidFill>
                <a:latin typeface="Calibri"/>
                <a:cs typeface="Calibri"/>
              </a:rPr>
              <a:t>or</a:t>
            </a:r>
            <a:r>
              <a:rPr sz="1100" spc="20" dirty="0">
                <a:solidFill>
                  <a:srgbClr val="1C3664"/>
                </a:solidFill>
                <a:latin typeface="Calibri"/>
                <a:cs typeface="Calibri"/>
              </a:rPr>
              <a:t> </a:t>
            </a:r>
            <a:r>
              <a:rPr sz="1100" dirty="0">
                <a:solidFill>
                  <a:srgbClr val="1C3664"/>
                </a:solidFill>
                <a:latin typeface="Calibri"/>
                <a:cs typeface="Calibri"/>
              </a:rPr>
              <a:t>achieve</a:t>
            </a:r>
            <a:r>
              <a:rPr sz="1100" spc="20" dirty="0">
                <a:solidFill>
                  <a:srgbClr val="1C3664"/>
                </a:solidFill>
                <a:latin typeface="Calibri"/>
                <a:cs typeface="Calibri"/>
              </a:rPr>
              <a:t> </a:t>
            </a:r>
            <a:r>
              <a:rPr sz="1100" dirty="0">
                <a:solidFill>
                  <a:srgbClr val="1C3664"/>
                </a:solidFill>
                <a:latin typeface="Calibri"/>
                <a:cs typeface="Calibri"/>
              </a:rPr>
              <a:t>holistic</a:t>
            </a:r>
            <a:r>
              <a:rPr sz="1100" spc="20" dirty="0">
                <a:solidFill>
                  <a:srgbClr val="1C3664"/>
                </a:solidFill>
                <a:latin typeface="Calibri"/>
                <a:cs typeface="Calibri"/>
              </a:rPr>
              <a:t> </a:t>
            </a:r>
            <a:r>
              <a:rPr sz="1100" dirty="0">
                <a:solidFill>
                  <a:srgbClr val="1C3664"/>
                </a:solidFill>
                <a:latin typeface="Calibri"/>
                <a:cs typeface="Calibri"/>
              </a:rPr>
              <a:t>balance,</a:t>
            </a:r>
            <a:r>
              <a:rPr sz="1100" spc="20" dirty="0">
                <a:solidFill>
                  <a:srgbClr val="1C3664"/>
                </a:solidFill>
                <a:latin typeface="Calibri"/>
                <a:cs typeface="Calibri"/>
              </a:rPr>
              <a:t> </a:t>
            </a:r>
            <a:r>
              <a:rPr sz="1100" dirty="0">
                <a:solidFill>
                  <a:srgbClr val="1C3664"/>
                </a:solidFill>
                <a:latin typeface="Calibri"/>
                <a:cs typeface="Calibri"/>
              </a:rPr>
              <a:t>we</a:t>
            </a:r>
            <a:r>
              <a:rPr sz="1100" spc="15" dirty="0">
                <a:solidFill>
                  <a:srgbClr val="1C3664"/>
                </a:solidFill>
                <a:latin typeface="Calibri"/>
                <a:cs typeface="Calibri"/>
              </a:rPr>
              <a:t> </a:t>
            </a:r>
            <a:r>
              <a:rPr sz="1100" dirty="0">
                <a:solidFill>
                  <a:srgbClr val="1C3664"/>
                </a:solidFill>
                <a:latin typeface="Calibri"/>
                <a:cs typeface="Calibri"/>
              </a:rPr>
              <a:t>have</a:t>
            </a:r>
            <a:r>
              <a:rPr sz="1100" spc="20" dirty="0">
                <a:solidFill>
                  <a:srgbClr val="1C3664"/>
                </a:solidFill>
                <a:latin typeface="Calibri"/>
                <a:cs typeface="Calibri"/>
              </a:rPr>
              <a:t> </a:t>
            </a:r>
            <a:r>
              <a:rPr sz="1100" dirty="0">
                <a:solidFill>
                  <a:srgbClr val="1C3664"/>
                </a:solidFill>
                <a:latin typeface="Calibri"/>
                <a:cs typeface="Calibri"/>
              </a:rPr>
              <a:t>a</a:t>
            </a:r>
            <a:r>
              <a:rPr sz="1100" spc="20" dirty="0">
                <a:solidFill>
                  <a:srgbClr val="1C3664"/>
                </a:solidFill>
                <a:latin typeface="Calibri"/>
                <a:cs typeface="Calibri"/>
              </a:rPr>
              <a:t> </a:t>
            </a:r>
            <a:r>
              <a:rPr sz="1100" dirty="0">
                <a:solidFill>
                  <a:srgbClr val="1C3664"/>
                </a:solidFill>
                <a:latin typeface="Calibri"/>
                <a:cs typeface="Calibri"/>
              </a:rPr>
              <a:t>program</a:t>
            </a:r>
            <a:r>
              <a:rPr sz="1100" spc="20" dirty="0">
                <a:solidFill>
                  <a:srgbClr val="1C3664"/>
                </a:solidFill>
                <a:latin typeface="Calibri"/>
                <a:cs typeface="Calibri"/>
              </a:rPr>
              <a:t> </a:t>
            </a:r>
            <a:r>
              <a:rPr sz="1100" dirty="0">
                <a:solidFill>
                  <a:srgbClr val="1C3664"/>
                </a:solidFill>
                <a:latin typeface="Calibri"/>
                <a:cs typeface="Calibri"/>
              </a:rPr>
              <a:t>tailored</a:t>
            </a:r>
            <a:r>
              <a:rPr sz="1100" spc="20" dirty="0">
                <a:solidFill>
                  <a:srgbClr val="1C3664"/>
                </a:solidFill>
                <a:latin typeface="Calibri"/>
                <a:cs typeface="Calibri"/>
              </a:rPr>
              <a:t> </a:t>
            </a:r>
            <a:r>
              <a:rPr sz="1100" dirty="0">
                <a:solidFill>
                  <a:srgbClr val="1C3664"/>
                </a:solidFill>
                <a:latin typeface="Calibri"/>
                <a:cs typeface="Calibri"/>
              </a:rPr>
              <a:t>just</a:t>
            </a:r>
            <a:r>
              <a:rPr sz="1100" spc="20" dirty="0">
                <a:solidFill>
                  <a:srgbClr val="1C3664"/>
                </a:solidFill>
                <a:latin typeface="Calibri"/>
                <a:cs typeface="Calibri"/>
              </a:rPr>
              <a:t> </a:t>
            </a:r>
            <a:r>
              <a:rPr sz="1100" dirty="0">
                <a:solidFill>
                  <a:srgbClr val="1C3664"/>
                </a:solidFill>
                <a:latin typeface="Calibri"/>
                <a:cs typeface="Calibri"/>
              </a:rPr>
              <a:t>for</a:t>
            </a:r>
            <a:r>
              <a:rPr sz="1100" spc="15" dirty="0">
                <a:solidFill>
                  <a:srgbClr val="1C3664"/>
                </a:solidFill>
                <a:latin typeface="Calibri"/>
                <a:cs typeface="Calibri"/>
              </a:rPr>
              <a:t> </a:t>
            </a:r>
            <a:r>
              <a:rPr sz="1100" dirty="0">
                <a:solidFill>
                  <a:srgbClr val="1C3664"/>
                </a:solidFill>
                <a:latin typeface="Calibri"/>
                <a:cs typeface="Calibri"/>
              </a:rPr>
              <a:t>you.</a:t>
            </a:r>
            <a:r>
              <a:rPr sz="1100" spc="20" dirty="0">
                <a:solidFill>
                  <a:srgbClr val="1C3664"/>
                </a:solidFill>
                <a:latin typeface="Calibri"/>
                <a:cs typeface="Calibri"/>
              </a:rPr>
              <a:t> </a:t>
            </a:r>
            <a:r>
              <a:rPr sz="1100" dirty="0">
                <a:solidFill>
                  <a:srgbClr val="1C3664"/>
                </a:solidFill>
                <a:latin typeface="Calibri"/>
                <a:cs typeface="Calibri"/>
              </a:rPr>
              <a:t>Our</a:t>
            </a:r>
            <a:r>
              <a:rPr sz="1100" spc="20" dirty="0">
                <a:solidFill>
                  <a:srgbClr val="1C3664"/>
                </a:solidFill>
                <a:latin typeface="Calibri"/>
                <a:cs typeface="Calibri"/>
              </a:rPr>
              <a:t> </a:t>
            </a:r>
            <a:r>
              <a:rPr sz="1100" dirty="0">
                <a:solidFill>
                  <a:srgbClr val="1C3664"/>
                </a:solidFill>
                <a:latin typeface="Calibri"/>
                <a:cs typeface="Calibri"/>
              </a:rPr>
              <a:t>expert</a:t>
            </a:r>
            <a:r>
              <a:rPr sz="1100" spc="20" dirty="0">
                <a:solidFill>
                  <a:srgbClr val="1C3664"/>
                </a:solidFill>
                <a:latin typeface="Calibri"/>
                <a:cs typeface="Calibri"/>
              </a:rPr>
              <a:t> </a:t>
            </a:r>
            <a:r>
              <a:rPr sz="1100" dirty="0">
                <a:solidFill>
                  <a:srgbClr val="1C3664"/>
                </a:solidFill>
                <a:latin typeface="Calibri"/>
                <a:cs typeface="Calibri"/>
              </a:rPr>
              <a:t>coaches</a:t>
            </a:r>
            <a:r>
              <a:rPr sz="1100" spc="20" dirty="0">
                <a:solidFill>
                  <a:srgbClr val="1C3664"/>
                </a:solidFill>
                <a:latin typeface="Calibri"/>
                <a:cs typeface="Calibri"/>
              </a:rPr>
              <a:t> </a:t>
            </a:r>
            <a:r>
              <a:rPr sz="1100" dirty="0">
                <a:solidFill>
                  <a:srgbClr val="1C3664"/>
                </a:solidFill>
                <a:latin typeface="Calibri"/>
                <a:cs typeface="Calibri"/>
              </a:rPr>
              <a:t>are</a:t>
            </a:r>
            <a:r>
              <a:rPr sz="1100" spc="20" dirty="0">
                <a:solidFill>
                  <a:srgbClr val="1C3664"/>
                </a:solidFill>
                <a:latin typeface="Calibri"/>
                <a:cs typeface="Calibri"/>
              </a:rPr>
              <a:t> </a:t>
            </a:r>
            <a:r>
              <a:rPr sz="1100" dirty="0">
                <a:solidFill>
                  <a:srgbClr val="1C3664"/>
                </a:solidFill>
                <a:latin typeface="Calibri"/>
                <a:cs typeface="Calibri"/>
              </a:rPr>
              <a:t>here</a:t>
            </a:r>
            <a:r>
              <a:rPr sz="1100" spc="15" dirty="0">
                <a:solidFill>
                  <a:srgbClr val="1C3664"/>
                </a:solidFill>
                <a:latin typeface="Calibri"/>
                <a:cs typeface="Calibri"/>
              </a:rPr>
              <a:t> </a:t>
            </a:r>
            <a:r>
              <a:rPr sz="1100" dirty="0">
                <a:solidFill>
                  <a:srgbClr val="1C3664"/>
                </a:solidFill>
                <a:latin typeface="Calibri"/>
                <a:cs typeface="Calibri"/>
              </a:rPr>
              <a:t>to</a:t>
            </a:r>
            <a:r>
              <a:rPr sz="1100" spc="20" dirty="0">
                <a:solidFill>
                  <a:srgbClr val="1C3664"/>
                </a:solidFill>
                <a:latin typeface="Calibri"/>
                <a:cs typeface="Calibri"/>
              </a:rPr>
              <a:t> </a:t>
            </a:r>
            <a:r>
              <a:rPr sz="1100" spc="-10" dirty="0">
                <a:solidFill>
                  <a:srgbClr val="1C3664"/>
                </a:solidFill>
                <a:latin typeface="Calibri"/>
                <a:cs typeface="Calibri"/>
              </a:rPr>
              <a:t>guide, </a:t>
            </a:r>
            <a:r>
              <a:rPr sz="1100" dirty="0">
                <a:solidFill>
                  <a:srgbClr val="1C3664"/>
                </a:solidFill>
                <a:latin typeface="Calibri"/>
                <a:cs typeface="Calibri"/>
              </a:rPr>
              <a:t>support,</a:t>
            </a:r>
            <a:r>
              <a:rPr sz="1100" spc="20" dirty="0">
                <a:solidFill>
                  <a:srgbClr val="1C3664"/>
                </a:solidFill>
                <a:latin typeface="Calibri"/>
                <a:cs typeface="Calibri"/>
              </a:rPr>
              <a:t> </a:t>
            </a:r>
            <a:r>
              <a:rPr sz="1100" dirty="0">
                <a:solidFill>
                  <a:srgbClr val="1C3664"/>
                </a:solidFill>
                <a:latin typeface="Calibri"/>
                <a:cs typeface="Calibri"/>
              </a:rPr>
              <a:t>and</a:t>
            </a:r>
            <a:r>
              <a:rPr sz="1100" spc="25" dirty="0">
                <a:solidFill>
                  <a:srgbClr val="1C3664"/>
                </a:solidFill>
                <a:latin typeface="Calibri"/>
                <a:cs typeface="Calibri"/>
              </a:rPr>
              <a:t> </a:t>
            </a:r>
            <a:r>
              <a:rPr sz="1100" dirty="0">
                <a:solidFill>
                  <a:srgbClr val="1C3664"/>
                </a:solidFill>
                <a:latin typeface="Calibri"/>
                <a:cs typeface="Calibri"/>
              </a:rPr>
              <a:t>inspire</a:t>
            </a:r>
            <a:r>
              <a:rPr sz="1100" spc="25" dirty="0">
                <a:solidFill>
                  <a:srgbClr val="1C3664"/>
                </a:solidFill>
                <a:latin typeface="Calibri"/>
                <a:cs typeface="Calibri"/>
              </a:rPr>
              <a:t> </a:t>
            </a:r>
            <a:r>
              <a:rPr sz="1100" dirty="0">
                <a:solidFill>
                  <a:srgbClr val="1C3664"/>
                </a:solidFill>
                <a:latin typeface="Calibri"/>
                <a:cs typeface="Calibri"/>
              </a:rPr>
              <a:t>you</a:t>
            </a:r>
            <a:r>
              <a:rPr sz="1100" spc="25" dirty="0">
                <a:solidFill>
                  <a:srgbClr val="1C3664"/>
                </a:solidFill>
                <a:latin typeface="Calibri"/>
                <a:cs typeface="Calibri"/>
              </a:rPr>
              <a:t> </a:t>
            </a:r>
            <a:r>
              <a:rPr sz="1100" dirty="0">
                <a:solidFill>
                  <a:srgbClr val="1C3664"/>
                </a:solidFill>
                <a:latin typeface="Calibri"/>
                <a:cs typeface="Calibri"/>
              </a:rPr>
              <a:t>every</a:t>
            </a:r>
            <a:r>
              <a:rPr sz="1100" spc="25" dirty="0">
                <a:solidFill>
                  <a:srgbClr val="1C3664"/>
                </a:solidFill>
                <a:latin typeface="Calibri"/>
                <a:cs typeface="Calibri"/>
              </a:rPr>
              <a:t> </a:t>
            </a:r>
            <a:r>
              <a:rPr sz="1100" dirty="0">
                <a:solidFill>
                  <a:srgbClr val="1C3664"/>
                </a:solidFill>
                <a:latin typeface="Calibri"/>
                <a:cs typeface="Calibri"/>
              </a:rPr>
              <a:t>step</a:t>
            </a:r>
            <a:r>
              <a:rPr sz="1100" spc="25" dirty="0">
                <a:solidFill>
                  <a:srgbClr val="1C3664"/>
                </a:solidFill>
                <a:latin typeface="Calibri"/>
                <a:cs typeface="Calibri"/>
              </a:rPr>
              <a:t> </a:t>
            </a:r>
            <a:r>
              <a:rPr sz="1100" dirty="0">
                <a:solidFill>
                  <a:srgbClr val="1C3664"/>
                </a:solidFill>
                <a:latin typeface="Calibri"/>
                <a:cs typeface="Calibri"/>
              </a:rPr>
              <a:t>of</a:t>
            </a:r>
            <a:r>
              <a:rPr sz="1100" spc="20" dirty="0">
                <a:solidFill>
                  <a:srgbClr val="1C3664"/>
                </a:solidFill>
                <a:latin typeface="Calibri"/>
                <a:cs typeface="Calibri"/>
              </a:rPr>
              <a:t> </a:t>
            </a:r>
            <a:r>
              <a:rPr sz="1100" dirty="0">
                <a:solidFill>
                  <a:srgbClr val="1C3664"/>
                </a:solidFill>
                <a:latin typeface="Calibri"/>
                <a:cs typeface="Calibri"/>
              </a:rPr>
              <a:t>the</a:t>
            </a:r>
            <a:r>
              <a:rPr sz="1100" spc="25" dirty="0">
                <a:solidFill>
                  <a:srgbClr val="1C3664"/>
                </a:solidFill>
                <a:latin typeface="Calibri"/>
                <a:cs typeface="Calibri"/>
              </a:rPr>
              <a:t> </a:t>
            </a:r>
            <a:r>
              <a:rPr sz="1100" spc="-20" dirty="0">
                <a:solidFill>
                  <a:srgbClr val="1C3664"/>
                </a:solidFill>
                <a:latin typeface="Calibri"/>
                <a:cs typeface="Calibri"/>
              </a:rPr>
              <a:t>way.</a:t>
            </a:r>
            <a:endParaRPr sz="1100" dirty="0">
              <a:latin typeface="Calibri"/>
              <a:cs typeface="Calibri"/>
            </a:endParaRPr>
          </a:p>
          <a:p>
            <a:pPr marL="12700" marR="83185">
              <a:lnSpc>
                <a:spcPct val="106100"/>
              </a:lnSpc>
              <a:spcBef>
                <a:spcPts val="805"/>
              </a:spcBef>
            </a:pPr>
            <a:r>
              <a:rPr sz="1100" dirty="0">
                <a:solidFill>
                  <a:srgbClr val="1C3664"/>
                </a:solidFill>
                <a:latin typeface="Calibri"/>
                <a:cs typeface="Calibri"/>
              </a:rPr>
              <a:t>To</a:t>
            </a:r>
            <a:r>
              <a:rPr sz="1100" spc="45" dirty="0">
                <a:solidFill>
                  <a:srgbClr val="1C3664"/>
                </a:solidFill>
                <a:latin typeface="Calibri"/>
                <a:cs typeface="Calibri"/>
              </a:rPr>
              <a:t> </a:t>
            </a:r>
            <a:r>
              <a:rPr sz="1100" dirty="0">
                <a:solidFill>
                  <a:srgbClr val="1C3664"/>
                </a:solidFill>
                <a:latin typeface="Calibri"/>
                <a:cs typeface="Calibri"/>
              </a:rPr>
              <a:t>enroll</a:t>
            </a:r>
            <a:r>
              <a:rPr sz="1100" spc="50" dirty="0">
                <a:solidFill>
                  <a:srgbClr val="1C3664"/>
                </a:solidFill>
                <a:latin typeface="Calibri"/>
                <a:cs typeface="Calibri"/>
              </a:rPr>
              <a:t> </a:t>
            </a:r>
            <a:r>
              <a:rPr sz="1100" dirty="0">
                <a:solidFill>
                  <a:srgbClr val="1C3664"/>
                </a:solidFill>
                <a:latin typeface="Calibri"/>
                <a:cs typeface="Calibri"/>
              </a:rPr>
              <a:t>in</a:t>
            </a:r>
            <a:r>
              <a:rPr sz="1100" spc="45" dirty="0">
                <a:solidFill>
                  <a:srgbClr val="1C3664"/>
                </a:solidFill>
                <a:latin typeface="Calibri"/>
                <a:cs typeface="Calibri"/>
              </a:rPr>
              <a:t> </a:t>
            </a:r>
            <a:r>
              <a:rPr sz="1100" dirty="0">
                <a:solidFill>
                  <a:srgbClr val="1C3664"/>
                </a:solidFill>
                <a:latin typeface="Calibri"/>
                <a:cs typeface="Calibri"/>
              </a:rPr>
              <a:t>a</a:t>
            </a:r>
            <a:r>
              <a:rPr sz="1100" spc="50" dirty="0">
                <a:solidFill>
                  <a:srgbClr val="1C3664"/>
                </a:solidFill>
                <a:latin typeface="Calibri"/>
                <a:cs typeface="Calibri"/>
              </a:rPr>
              <a:t> </a:t>
            </a:r>
            <a:r>
              <a:rPr sz="1100" spc="-10" dirty="0">
                <a:solidFill>
                  <a:srgbClr val="1C3664"/>
                </a:solidFill>
                <a:latin typeface="Calibri"/>
                <a:cs typeface="Calibri"/>
              </a:rPr>
              <a:t>free</a:t>
            </a:r>
            <a:r>
              <a:rPr sz="1100" spc="45" dirty="0">
                <a:solidFill>
                  <a:srgbClr val="1C3664"/>
                </a:solidFill>
                <a:latin typeface="Calibri"/>
                <a:cs typeface="Calibri"/>
              </a:rPr>
              <a:t> </a:t>
            </a:r>
            <a:r>
              <a:rPr sz="1100" dirty="0">
                <a:solidFill>
                  <a:srgbClr val="1C3664"/>
                </a:solidFill>
                <a:latin typeface="Calibri"/>
                <a:cs typeface="Calibri"/>
              </a:rPr>
              <a:t>and</a:t>
            </a:r>
            <a:r>
              <a:rPr sz="1100" spc="50" dirty="0">
                <a:solidFill>
                  <a:srgbClr val="1C3664"/>
                </a:solidFill>
                <a:latin typeface="Calibri"/>
                <a:cs typeface="Calibri"/>
              </a:rPr>
              <a:t> </a:t>
            </a:r>
            <a:r>
              <a:rPr sz="1100" dirty="0">
                <a:solidFill>
                  <a:srgbClr val="1C3664"/>
                </a:solidFill>
                <a:latin typeface="Calibri"/>
                <a:cs typeface="Calibri"/>
              </a:rPr>
              <a:t>confidential</a:t>
            </a:r>
            <a:r>
              <a:rPr sz="1100" spc="45" dirty="0">
                <a:solidFill>
                  <a:srgbClr val="1C3664"/>
                </a:solidFill>
                <a:latin typeface="Calibri"/>
                <a:cs typeface="Calibri"/>
              </a:rPr>
              <a:t> </a:t>
            </a:r>
            <a:r>
              <a:rPr sz="1100" dirty="0">
                <a:solidFill>
                  <a:srgbClr val="1C3664"/>
                </a:solidFill>
                <a:latin typeface="Calibri"/>
                <a:cs typeface="Calibri"/>
              </a:rPr>
              <a:t>program,</a:t>
            </a:r>
            <a:r>
              <a:rPr sz="1100" spc="50" dirty="0">
                <a:solidFill>
                  <a:srgbClr val="1C3664"/>
                </a:solidFill>
                <a:latin typeface="Calibri"/>
                <a:cs typeface="Calibri"/>
              </a:rPr>
              <a:t> </a:t>
            </a:r>
            <a:r>
              <a:rPr sz="1100" dirty="0">
                <a:solidFill>
                  <a:srgbClr val="1C3664"/>
                </a:solidFill>
                <a:latin typeface="Calibri"/>
                <a:cs typeface="Calibri"/>
              </a:rPr>
              <a:t>call</a:t>
            </a:r>
            <a:r>
              <a:rPr sz="1100" spc="45" dirty="0">
                <a:solidFill>
                  <a:srgbClr val="1C3664"/>
                </a:solidFill>
                <a:latin typeface="Calibri"/>
                <a:cs typeface="Calibri"/>
              </a:rPr>
              <a:t> </a:t>
            </a:r>
            <a:r>
              <a:rPr sz="1100" dirty="0">
                <a:solidFill>
                  <a:srgbClr val="1C3664"/>
                </a:solidFill>
                <a:latin typeface="Calibri"/>
                <a:cs typeface="Calibri"/>
              </a:rPr>
              <a:t>a</a:t>
            </a:r>
            <a:r>
              <a:rPr sz="1100" spc="50" dirty="0">
                <a:solidFill>
                  <a:srgbClr val="1C3664"/>
                </a:solidFill>
                <a:latin typeface="Calibri"/>
                <a:cs typeface="Calibri"/>
              </a:rPr>
              <a:t> </a:t>
            </a:r>
            <a:r>
              <a:rPr sz="1100" spc="-20" dirty="0">
                <a:solidFill>
                  <a:srgbClr val="1C3664"/>
                </a:solidFill>
                <a:latin typeface="Calibri"/>
                <a:cs typeface="Calibri"/>
              </a:rPr>
              <a:t>Marquee</a:t>
            </a:r>
            <a:r>
              <a:rPr sz="1100" spc="45" dirty="0">
                <a:solidFill>
                  <a:srgbClr val="1C3664"/>
                </a:solidFill>
                <a:latin typeface="Calibri"/>
                <a:cs typeface="Calibri"/>
              </a:rPr>
              <a:t> </a:t>
            </a:r>
            <a:r>
              <a:rPr sz="1100" dirty="0">
                <a:solidFill>
                  <a:srgbClr val="1C3664"/>
                </a:solidFill>
                <a:latin typeface="Calibri"/>
                <a:cs typeface="Calibri"/>
              </a:rPr>
              <a:t>Health</a:t>
            </a:r>
            <a:r>
              <a:rPr sz="1100" spc="50" dirty="0">
                <a:solidFill>
                  <a:srgbClr val="1C3664"/>
                </a:solidFill>
                <a:latin typeface="Calibri"/>
                <a:cs typeface="Calibri"/>
              </a:rPr>
              <a:t> </a:t>
            </a:r>
            <a:r>
              <a:rPr sz="1100" dirty="0">
                <a:solidFill>
                  <a:srgbClr val="1C3664"/>
                </a:solidFill>
                <a:latin typeface="Calibri"/>
                <a:cs typeface="Calibri"/>
              </a:rPr>
              <a:t>Coach</a:t>
            </a:r>
            <a:r>
              <a:rPr sz="1100" spc="45" dirty="0">
                <a:solidFill>
                  <a:srgbClr val="1C3664"/>
                </a:solidFill>
                <a:latin typeface="Calibri"/>
                <a:cs typeface="Calibri"/>
              </a:rPr>
              <a:t> </a:t>
            </a:r>
            <a:r>
              <a:rPr sz="1100" dirty="0">
                <a:solidFill>
                  <a:srgbClr val="1C3664"/>
                </a:solidFill>
                <a:latin typeface="Calibri"/>
                <a:cs typeface="Calibri"/>
              </a:rPr>
              <a:t>at</a:t>
            </a:r>
            <a:r>
              <a:rPr sz="1100" spc="50" dirty="0">
                <a:solidFill>
                  <a:srgbClr val="1C3664"/>
                </a:solidFill>
                <a:latin typeface="Calibri"/>
                <a:cs typeface="Calibri"/>
              </a:rPr>
              <a:t> </a:t>
            </a:r>
            <a:r>
              <a:rPr sz="1100" b="1" dirty="0">
                <a:solidFill>
                  <a:srgbClr val="1C3664"/>
                </a:solidFill>
                <a:latin typeface="Calibri"/>
                <a:cs typeface="Calibri"/>
              </a:rPr>
              <a:t>800.882.2109</a:t>
            </a:r>
            <a:r>
              <a:rPr sz="1100" b="1" spc="45" dirty="0">
                <a:solidFill>
                  <a:srgbClr val="1C3664"/>
                </a:solidFill>
                <a:latin typeface="Calibri"/>
                <a:cs typeface="Calibri"/>
              </a:rPr>
              <a:t> </a:t>
            </a:r>
            <a:r>
              <a:rPr sz="1100" b="1" dirty="0">
                <a:solidFill>
                  <a:srgbClr val="1C3664"/>
                </a:solidFill>
                <a:latin typeface="Calibri"/>
                <a:cs typeface="Calibri"/>
              </a:rPr>
              <a:t>(Option</a:t>
            </a:r>
            <a:r>
              <a:rPr sz="1100" b="1" spc="50" dirty="0">
                <a:solidFill>
                  <a:srgbClr val="1C3664"/>
                </a:solidFill>
                <a:latin typeface="Calibri"/>
                <a:cs typeface="Calibri"/>
              </a:rPr>
              <a:t> </a:t>
            </a:r>
            <a:r>
              <a:rPr sz="1100" b="1" dirty="0">
                <a:solidFill>
                  <a:srgbClr val="1C3664"/>
                </a:solidFill>
                <a:latin typeface="Calibri"/>
                <a:cs typeface="Calibri"/>
              </a:rPr>
              <a:t>1)</a:t>
            </a:r>
            <a:r>
              <a:rPr sz="1100" dirty="0">
                <a:solidFill>
                  <a:srgbClr val="1C3664"/>
                </a:solidFill>
                <a:latin typeface="Calibri"/>
                <a:cs typeface="Calibri"/>
              </a:rPr>
              <a:t>,</a:t>
            </a:r>
            <a:r>
              <a:rPr sz="1100" spc="45" dirty="0">
                <a:solidFill>
                  <a:srgbClr val="1C3664"/>
                </a:solidFill>
                <a:latin typeface="Calibri"/>
                <a:cs typeface="Calibri"/>
              </a:rPr>
              <a:t> </a:t>
            </a:r>
            <a:r>
              <a:rPr sz="1100" dirty="0">
                <a:solidFill>
                  <a:srgbClr val="1C3664"/>
                </a:solidFill>
                <a:latin typeface="Calibri"/>
                <a:cs typeface="Calibri"/>
              </a:rPr>
              <a:t>or</a:t>
            </a:r>
            <a:r>
              <a:rPr sz="1100" spc="50" dirty="0">
                <a:solidFill>
                  <a:srgbClr val="1C3664"/>
                </a:solidFill>
                <a:latin typeface="Calibri"/>
                <a:cs typeface="Calibri"/>
              </a:rPr>
              <a:t> </a:t>
            </a:r>
            <a:r>
              <a:rPr sz="1100" spc="-10" dirty="0">
                <a:solidFill>
                  <a:srgbClr val="1C3664"/>
                </a:solidFill>
                <a:latin typeface="Calibri"/>
                <a:cs typeface="Calibri"/>
              </a:rPr>
              <a:t>email </a:t>
            </a:r>
            <a:r>
              <a:rPr sz="1100" b="1" u="sng" dirty="0">
                <a:solidFill>
                  <a:srgbClr val="1C3664"/>
                </a:solidFill>
                <a:uFill>
                  <a:solidFill>
                    <a:srgbClr val="1C3664"/>
                  </a:solidFill>
                </a:uFill>
                <a:latin typeface="Calibri"/>
                <a:cs typeface="Calibri"/>
                <a:hlinkClick r:id="rId2"/>
              </a:rPr>
              <a:t>coaching@marqueehealth.com</a:t>
            </a:r>
            <a:r>
              <a:rPr sz="1100" b="1" u="none" spc="100" dirty="0">
                <a:solidFill>
                  <a:srgbClr val="1C3664"/>
                </a:solidFill>
                <a:latin typeface="Calibri"/>
                <a:cs typeface="Calibri"/>
              </a:rPr>
              <a:t> </a:t>
            </a:r>
            <a:r>
              <a:rPr sz="1100" u="none" dirty="0">
                <a:solidFill>
                  <a:srgbClr val="1C3664"/>
                </a:solidFill>
                <a:latin typeface="Calibri"/>
                <a:cs typeface="Calibri"/>
              </a:rPr>
              <a:t>and</a:t>
            </a:r>
            <a:r>
              <a:rPr sz="1100" u="none" spc="100" dirty="0">
                <a:solidFill>
                  <a:srgbClr val="1C3664"/>
                </a:solidFill>
                <a:latin typeface="Calibri"/>
                <a:cs typeface="Calibri"/>
              </a:rPr>
              <a:t> </a:t>
            </a:r>
            <a:r>
              <a:rPr sz="1100" u="none" dirty="0">
                <a:solidFill>
                  <a:srgbClr val="1C3664"/>
                </a:solidFill>
                <a:latin typeface="Calibri"/>
                <a:cs typeface="Calibri"/>
              </a:rPr>
              <a:t>mention</a:t>
            </a:r>
            <a:r>
              <a:rPr sz="1100" u="none" spc="100" dirty="0">
                <a:solidFill>
                  <a:srgbClr val="1C3664"/>
                </a:solidFill>
                <a:latin typeface="Calibri"/>
                <a:cs typeface="Calibri"/>
              </a:rPr>
              <a:t> </a:t>
            </a:r>
            <a:r>
              <a:rPr sz="1100" b="1" u="none" dirty="0">
                <a:solidFill>
                  <a:srgbClr val="1C3664"/>
                </a:solidFill>
                <a:latin typeface="Calibri"/>
                <a:cs typeface="Calibri"/>
              </a:rPr>
              <a:t>Proviso</a:t>
            </a:r>
            <a:r>
              <a:rPr sz="1100" u="none" dirty="0">
                <a:solidFill>
                  <a:srgbClr val="1C3664"/>
                </a:solidFill>
                <a:latin typeface="Calibri"/>
                <a:cs typeface="Calibri"/>
              </a:rPr>
              <a:t>.</a:t>
            </a:r>
            <a:r>
              <a:rPr sz="1100" u="none" spc="100" dirty="0">
                <a:solidFill>
                  <a:srgbClr val="1C3664"/>
                </a:solidFill>
                <a:latin typeface="Calibri"/>
                <a:cs typeface="Calibri"/>
              </a:rPr>
              <a:t> </a:t>
            </a:r>
            <a:r>
              <a:rPr sz="1100" u="none" dirty="0">
                <a:solidFill>
                  <a:srgbClr val="1C3664"/>
                </a:solidFill>
                <a:latin typeface="Calibri"/>
                <a:cs typeface="Calibri"/>
              </a:rPr>
              <a:t>To</a:t>
            </a:r>
            <a:r>
              <a:rPr sz="1100" u="none" spc="100" dirty="0">
                <a:solidFill>
                  <a:srgbClr val="1C3664"/>
                </a:solidFill>
                <a:latin typeface="Calibri"/>
                <a:cs typeface="Calibri"/>
              </a:rPr>
              <a:t> </a:t>
            </a:r>
            <a:r>
              <a:rPr sz="1100" u="none" dirty="0">
                <a:solidFill>
                  <a:srgbClr val="1C3664"/>
                </a:solidFill>
                <a:latin typeface="Calibri"/>
                <a:cs typeface="Calibri"/>
              </a:rPr>
              <a:t>earn</a:t>
            </a:r>
            <a:r>
              <a:rPr sz="1100" u="none" spc="100" dirty="0">
                <a:solidFill>
                  <a:srgbClr val="1C3664"/>
                </a:solidFill>
                <a:latin typeface="Calibri"/>
                <a:cs typeface="Calibri"/>
              </a:rPr>
              <a:t> </a:t>
            </a:r>
            <a:r>
              <a:rPr sz="1100" u="none" dirty="0">
                <a:solidFill>
                  <a:srgbClr val="1C3664"/>
                </a:solidFill>
                <a:latin typeface="Calibri"/>
                <a:cs typeface="Calibri"/>
              </a:rPr>
              <a:t>points,</a:t>
            </a:r>
            <a:r>
              <a:rPr sz="1100" u="none" spc="105" dirty="0">
                <a:solidFill>
                  <a:srgbClr val="1C3664"/>
                </a:solidFill>
                <a:latin typeface="Calibri"/>
                <a:cs typeface="Calibri"/>
              </a:rPr>
              <a:t> </a:t>
            </a:r>
            <a:r>
              <a:rPr sz="1100" u="none" dirty="0">
                <a:solidFill>
                  <a:srgbClr val="1C3664"/>
                </a:solidFill>
                <a:latin typeface="Calibri"/>
                <a:cs typeface="Calibri"/>
              </a:rPr>
              <a:t>you</a:t>
            </a:r>
            <a:r>
              <a:rPr sz="1100" u="none" spc="100" dirty="0">
                <a:solidFill>
                  <a:srgbClr val="1C3664"/>
                </a:solidFill>
                <a:latin typeface="Calibri"/>
                <a:cs typeface="Calibri"/>
              </a:rPr>
              <a:t> </a:t>
            </a:r>
            <a:r>
              <a:rPr sz="1100" u="none" dirty="0">
                <a:solidFill>
                  <a:srgbClr val="1C3664"/>
                </a:solidFill>
                <a:latin typeface="Calibri"/>
                <a:cs typeface="Calibri"/>
              </a:rPr>
              <a:t>must</a:t>
            </a:r>
            <a:r>
              <a:rPr sz="1100" u="none" spc="100" dirty="0">
                <a:solidFill>
                  <a:srgbClr val="1C3664"/>
                </a:solidFill>
                <a:latin typeface="Calibri"/>
                <a:cs typeface="Calibri"/>
              </a:rPr>
              <a:t> </a:t>
            </a:r>
            <a:r>
              <a:rPr sz="1100" u="none" dirty="0">
                <a:solidFill>
                  <a:srgbClr val="1C3664"/>
                </a:solidFill>
                <a:latin typeface="Calibri"/>
                <a:cs typeface="Calibri"/>
              </a:rPr>
              <a:t>enroll</a:t>
            </a:r>
            <a:r>
              <a:rPr sz="1100" u="none" spc="100" dirty="0">
                <a:solidFill>
                  <a:srgbClr val="1C3664"/>
                </a:solidFill>
                <a:latin typeface="Calibri"/>
                <a:cs typeface="Calibri"/>
              </a:rPr>
              <a:t> </a:t>
            </a:r>
            <a:r>
              <a:rPr sz="1100" u="none" dirty="0">
                <a:solidFill>
                  <a:srgbClr val="1C3664"/>
                </a:solidFill>
                <a:latin typeface="Calibri"/>
                <a:cs typeface="Calibri"/>
              </a:rPr>
              <a:t>in</a:t>
            </a:r>
            <a:r>
              <a:rPr sz="1100" u="none" spc="100" dirty="0">
                <a:solidFill>
                  <a:srgbClr val="1C3664"/>
                </a:solidFill>
                <a:latin typeface="Calibri"/>
                <a:cs typeface="Calibri"/>
              </a:rPr>
              <a:t> </a:t>
            </a:r>
            <a:r>
              <a:rPr sz="1100" u="none" dirty="0">
                <a:solidFill>
                  <a:srgbClr val="1C3664"/>
                </a:solidFill>
                <a:latin typeface="Calibri"/>
                <a:cs typeface="Calibri"/>
              </a:rPr>
              <a:t>coaching</a:t>
            </a:r>
            <a:r>
              <a:rPr sz="1100" u="none" spc="100" dirty="0">
                <a:solidFill>
                  <a:srgbClr val="1C3664"/>
                </a:solidFill>
                <a:latin typeface="Calibri"/>
                <a:cs typeface="Calibri"/>
              </a:rPr>
              <a:t> </a:t>
            </a:r>
            <a:r>
              <a:rPr sz="1100" u="none" dirty="0">
                <a:solidFill>
                  <a:srgbClr val="1C3664"/>
                </a:solidFill>
                <a:latin typeface="Calibri"/>
                <a:cs typeface="Calibri"/>
              </a:rPr>
              <a:t>by</a:t>
            </a:r>
            <a:r>
              <a:rPr sz="1100" u="none" spc="105" dirty="0">
                <a:solidFill>
                  <a:srgbClr val="1C3664"/>
                </a:solidFill>
                <a:latin typeface="Calibri"/>
                <a:cs typeface="Calibri"/>
              </a:rPr>
              <a:t> </a:t>
            </a:r>
            <a:r>
              <a:rPr sz="1100" b="1" u="none" dirty="0">
                <a:solidFill>
                  <a:srgbClr val="1C3664"/>
                </a:solidFill>
                <a:latin typeface="Calibri"/>
                <a:cs typeface="Calibri"/>
              </a:rPr>
              <a:t>May</a:t>
            </a:r>
            <a:r>
              <a:rPr sz="1100" b="1" u="none" spc="100" dirty="0">
                <a:solidFill>
                  <a:srgbClr val="1C3664"/>
                </a:solidFill>
                <a:latin typeface="Calibri"/>
                <a:cs typeface="Calibri"/>
              </a:rPr>
              <a:t> </a:t>
            </a:r>
            <a:r>
              <a:rPr sz="1100" b="1" u="none" dirty="0">
                <a:solidFill>
                  <a:srgbClr val="1C3664"/>
                </a:solidFill>
                <a:latin typeface="Calibri"/>
                <a:cs typeface="Calibri"/>
              </a:rPr>
              <a:t>25,</a:t>
            </a:r>
            <a:r>
              <a:rPr sz="1100" b="1" u="none" spc="100" dirty="0">
                <a:solidFill>
                  <a:srgbClr val="1C3664"/>
                </a:solidFill>
                <a:latin typeface="Calibri"/>
                <a:cs typeface="Calibri"/>
              </a:rPr>
              <a:t> </a:t>
            </a:r>
            <a:r>
              <a:rPr sz="1100" b="1" u="none" spc="-20" dirty="0">
                <a:solidFill>
                  <a:srgbClr val="1C3664"/>
                </a:solidFill>
                <a:latin typeface="Calibri"/>
                <a:cs typeface="Calibri"/>
              </a:rPr>
              <a:t>2026 </a:t>
            </a:r>
            <a:r>
              <a:rPr sz="1100" u="none" dirty="0">
                <a:solidFill>
                  <a:srgbClr val="1C3664"/>
                </a:solidFill>
                <a:latin typeface="Calibri"/>
                <a:cs typeface="Calibri"/>
              </a:rPr>
              <a:t>and</a:t>
            </a:r>
            <a:r>
              <a:rPr sz="1100" u="none" spc="25" dirty="0">
                <a:solidFill>
                  <a:srgbClr val="1C3664"/>
                </a:solidFill>
                <a:latin typeface="Calibri"/>
                <a:cs typeface="Calibri"/>
              </a:rPr>
              <a:t> </a:t>
            </a:r>
            <a:r>
              <a:rPr sz="1100" u="none" dirty="0">
                <a:solidFill>
                  <a:srgbClr val="1C3664"/>
                </a:solidFill>
                <a:latin typeface="Calibri"/>
                <a:cs typeface="Calibri"/>
              </a:rPr>
              <a:t>complete</a:t>
            </a:r>
            <a:r>
              <a:rPr sz="1100" u="none" spc="30" dirty="0">
                <a:solidFill>
                  <a:srgbClr val="1C3664"/>
                </a:solidFill>
                <a:latin typeface="Calibri"/>
                <a:cs typeface="Calibri"/>
              </a:rPr>
              <a:t> </a:t>
            </a:r>
            <a:r>
              <a:rPr sz="1100" u="none" dirty="0">
                <a:solidFill>
                  <a:srgbClr val="1C3664"/>
                </a:solidFill>
                <a:latin typeface="Calibri"/>
                <a:cs typeface="Calibri"/>
              </a:rPr>
              <a:t>at</a:t>
            </a:r>
            <a:r>
              <a:rPr sz="1100" u="none" spc="30" dirty="0">
                <a:solidFill>
                  <a:srgbClr val="1C3664"/>
                </a:solidFill>
                <a:latin typeface="Calibri"/>
                <a:cs typeface="Calibri"/>
              </a:rPr>
              <a:t> </a:t>
            </a:r>
            <a:r>
              <a:rPr sz="1100" u="none" dirty="0">
                <a:solidFill>
                  <a:srgbClr val="1C3664"/>
                </a:solidFill>
                <a:latin typeface="Calibri"/>
                <a:cs typeface="Calibri"/>
              </a:rPr>
              <a:t>least</a:t>
            </a:r>
            <a:r>
              <a:rPr sz="1100" u="none" spc="30" dirty="0">
                <a:solidFill>
                  <a:srgbClr val="1C3664"/>
                </a:solidFill>
                <a:latin typeface="Calibri"/>
                <a:cs typeface="Calibri"/>
              </a:rPr>
              <a:t> </a:t>
            </a:r>
            <a:r>
              <a:rPr sz="1100" u="none" dirty="0">
                <a:solidFill>
                  <a:srgbClr val="1C3664"/>
                </a:solidFill>
                <a:latin typeface="Calibri"/>
                <a:cs typeface="Calibri"/>
              </a:rPr>
              <a:t>4</a:t>
            </a:r>
            <a:r>
              <a:rPr sz="1100" u="none" spc="30" dirty="0">
                <a:solidFill>
                  <a:srgbClr val="1C3664"/>
                </a:solidFill>
                <a:latin typeface="Calibri"/>
                <a:cs typeface="Calibri"/>
              </a:rPr>
              <a:t> </a:t>
            </a:r>
            <a:r>
              <a:rPr sz="1100" u="none" dirty="0">
                <a:solidFill>
                  <a:srgbClr val="1C3664"/>
                </a:solidFill>
                <a:latin typeface="Calibri"/>
                <a:cs typeface="Calibri"/>
              </a:rPr>
              <a:t>weekly</a:t>
            </a:r>
            <a:r>
              <a:rPr sz="1100" u="none" spc="30" dirty="0">
                <a:solidFill>
                  <a:srgbClr val="1C3664"/>
                </a:solidFill>
                <a:latin typeface="Calibri"/>
                <a:cs typeface="Calibri"/>
              </a:rPr>
              <a:t> </a:t>
            </a:r>
            <a:r>
              <a:rPr sz="1100" u="none" dirty="0">
                <a:solidFill>
                  <a:srgbClr val="1C3664"/>
                </a:solidFill>
                <a:latin typeface="Calibri"/>
                <a:cs typeface="Calibri"/>
              </a:rPr>
              <a:t>sessions</a:t>
            </a:r>
            <a:r>
              <a:rPr sz="1100" u="none" spc="30" dirty="0">
                <a:solidFill>
                  <a:srgbClr val="1C3664"/>
                </a:solidFill>
                <a:latin typeface="Calibri"/>
                <a:cs typeface="Calibri"/>
              </a:rPr>
              <a:t> </a:t>
            </a:r>
            <a:r>
              <a:rPr sz="1100" u="none" dirty="0">
                <a:solidFill>
                  <a:srgbClr val="1C3664"/>
                </a:solidFill>
                <a:latin typeface="Calibri"/>
                <a:cs typeface="Calibri"/>
              </a:rPr>
              <a:t>by</a:t>
            </a:r>
            <a:r>
              <a:rPr sz="1100" u="none" spc="30" dirty="0">
                <a:solidFill>
                  <a:srgbClr val="1C3664"/>
                </a:solidFill>
                <a:latin typeface="Calibri"/>
                <a:cs typeface="Calibri"/>
              </a:rPr>
              <a:t> </a:t>
            </a:r>
            <a:r>
              <a:rPr sz="1100" b="1" u="none" spc="70" dirty="0">
                <a:solidFill>
                  <a:srgbClr val="1C3664"/>
                </a:solidFill>
                <a:latin typeface="Calibri"/>
                <a:cs typeface="Calibri"/>
              </a:rPr>
              <a:t>June</a:t>
            </a:r>
            <a:r>
              <a:rPr sz="1100" b="1" u="none" spc="25" dirty="0">
                <a:solidFill>
                  <a:srgbClr val="1C3664"/>
                </a:solidFill>
                <a:latin typeface="Calibri"/>
                <a:cs typeface="Calibri"/>
              </a:rPr>
              <a:t> </a:t>
            </a:r>
            <a:r>
              <a:rPr sz="1100" b="1" u="none" dirty="0">
                <a:solidFill>
                  <a:srgbClr val="1C3664"/>
                </a:solidFill>
                <a:latin typeface="Calibri"/>
                <a:cs typeface="Calibri"/>
              </a:rPr>
              <a:t>30,</a:t>
            </a:r>
            <a:r>
              <a:rPr sz="1100" b="1" u="none" spc="30" dirty="0">
                <a:solidFill>
                  <a:srgbClr val="1C3664"/>
                </a:solidFill>
                <a:latin typeface="Calibri"/>
                <a:cs typeface="Calibri"/>
              </a:rPr>
              <a:t> </a:t>
            </a:r>
            <a:r>
              <a:rPr sz="1100" b="1" u="none" spc="-10" dirty="0">
                <a:solidFill>
                  <a:srgbClr val="1C3664"/>
                </a:solidFill>
                <a:latin typeface="Calibri"/>
                <a:cs typeface="Calibri"/>
              </a:rPr>
              <a:t>2026</a:t>
            </a:r>
            <a:r>
              <a:rPr sz="1100" u="none" spc="-10" dirty="0">
                <a:solidFill>
                  <a:srgbClr val="1C3664"/>
                </a:solidFill>
                <a:latin typeface="Calibri"/>
                <a:cs typeface="Calibri"/>
              </a:rPr>
              <a:t>.</a:t>
            </a:r>
            <a:endParaRPr sz="1100" dirty="0">
              <a:latin typeface="Calibri"/>
              <a:cs typeface="Calibri"/>
            </a:endParaRPr>
          </a:p>
          <a:p>
            <a:pPr marL="12700">
              <a:lnSpc>
                <a:spcPct val="100000"/>
              </a:lnSpc>
              <a:spcBef>
                <a:spcPts val="940"/>
              </a:spcBef>
            </a:pPr>
            <a:r>
              <a:rPr sz="1200" dirty="0">
                <a:solidFill>
                  <a:srgbClr val="D7253C"/>
                </a:solidFill>
                <a:latin typeface="Calibri"/>
                <a:cs typeface="Calibri"/>
              </a:rPr>
              <a:t>How</a:t>
            </a:r>
            <a:r>
              <a:rPr sz="1200" spc="-25" dirty="0">
                <a:solidFill>
                  <a:srgbClr val="D7253C"/>
                </a:solidFill>
                <a:latin typeface="Calibri"/>
                <a:cs typeface="Calibri"/>
              </a:rPr>
              <a:t> </a:t>
            </a:r>
            <a:r>
              <a:rPr sz="1200" dirty="0">
                <a:solidFill>
                  <a:srgbClr val="D7253C"/>
                </a:solidFill>
                <a:latin typeface="Calibri"/>
                <a:cs typeface="Calibri"/>
              </a:rPr>
              <a:t>to</a:t>
            </a:r>
            <a:r>
              <a:rPr sz="1200" spc="-25" dirty="0">
                <a:solidFill>
                  <a:srgbClr val="D7253C"/>
                </a:solidFill>
                <a:latin typeface="Calibri"/>
                <a:cs typeface="Calibri"/>
              </a:rPr>
              <a:t> </a:t>
            </a:r>
            <a:r>
              <a:rPr sz="1200" spc="-10" dirty="0">
                <a:solidFill>
                  <a:srgbClr val="D7253C"/>
                </a:solidFill>
                <a:latin typeface="Calibri"/>
                <a:cs typeface="Calibri"/>
              </a:rPr>
              <a:t>Complete:</a:t>
            </a:r>
            <a:endParaRPr sz="1200" dirty="0">
              <a:latin typeface="Calibri"/>
              <a:cs typeface="Calibri"/>
            </a:endParaRPr>
          </a:p>
          <a:p>
            <a:pPr marL="12700" marR="438784">
              <a:lnSpc>
                <a:spcPts val="1400"/>
              </a:lnSpc>
              <a:spcBef>
                <a:spcPts val="40"/>
              </a:spcBef>
            </a:pPr>
            <a:r>
              <a:rPr sz="1100" spc="-10" dirty="0">
                <a:solidFill>
                  <a:srgbClr val="1C3664"/>
                </a:solidFill>
                <a:latin typeface="Calibri"/>
                <a:cs typeface="Calibri"/>
              </a:rPr>
              <a:t>Your</a:t>
            </a:r>
            <a:r>
              <a:rPr sz="1100" spc="45" dirty="0">
                <a:solidFill>
                  <a:srgbClr val="1C3664"/>
                </a:solidFill>
                <a:latin typeface="Calibri"/>
                <a:cs typeface="Calibri"/>
              </a:rPr>
              <a:t> </a:t>
            </a:r>
            <a:r>
              <a:rPr sz="1100" dirty="0">
                <a:solidFill>
                  <a:srgbClr val="1C3664"/>
                </a:solidFill>
                <a:latin typeface="Calibri"/>
                <a:cs typeface="Calibri"/>
              </a:rPr>
              <a:t>points</a:t>
            </a:r>
            <a:r>
              <a:rPr sz="1100" spc="45" dirty="0">
                <a:solidFill>
                  <a:srgbClr val="1C3664"/>
                </a:solidFill>
                <a:latin typeface="Calibri"/>
                <a:cs typeface="Calibri"/>
              </a:rPr>
              <a:t> </a:t>
            </a:r>
            <a:r>
              <a:rPr sz="1100" dirty="0">
                <a:solidFill>
                  <a:srgbClr val="1C3664"/>
                </a:solidFill>
                <a:latin typeface="Calibri"/>
                <a:cs typeface="Calibri"/>
              </a:rPr>
              <a:t>will</a:t>
            </a:r>
            <a:r>
              <a:rPr sz="1100" spc="45" dirty="0">
                <a:solidFill>
                  <a:srgbClr val="1C3664"/>
                </a:solidFill>
                <a:latin typeface="Calibri"/>
                <a:cs typeface="Calibri"/>
              </a:rPr>
              <a:t> </a:t>
            </a:r>
            <a:r>
              <a:rPr sz="1100" dirty="0">
                <a:solidFill>
                  <a:srgbClr val="1C3664"/>
                </a:solidFill>
                <a:latin typeface="Calibri"/>
                <a:cs typeface="Calibri"/>
              </a:rPr>
              <a:t>be</a:t>
            </a:r>
            <a:r>
              <a:rPr sz="1100" spc="50" dirty="0">
                <a:solidFill>
                  <a:srgbClr val="1C3664"/>
                </a:solidFill>
                <a:latin typeface="Calibri"/>
                <a:cs typeface="Calibri"/>
              </a:rPr>
              <a:t> </a:t>
            </a:r>
            <a:r>
              <a:rPr sz="1100" dirty="0">
                <a:solidFill>
                  <a:srgbClr val="1C3664"/>
                </a:solidFill>
                <a:latin typeface="Calibri"/>
                <a:cs typeface="Calibri"/>
              </a:rPr>
              <a:t>awarded</a:t>
            </a:r>
            <a:r>
              <a:rPr sz="1100" spc="45" dirty="0">
                <a:solidFill>
                  <a:srgbClr val="1C3664"/>
                </a:solidFill>
                <a:latin typeface="Calibri"/>
                <a:cs typeface="Calibri"/>
              </a:rPr>
              <a:t> </a:t>
            </a:r>
            <a:r>
              <a:rPr sz="1100" dirty="0">
                <a:solidFill>
                  <a:srgbClr val="1C3664"/>
                </a:solidFill>
                <a:latin typeface="Calibri"/>
                <a:cs typeface="Calibri"/>
              </a:rPr>
              <a:t>to</a:t>
            </a:r>
            <a:r>
              <a:rPr sz="1100" spc="45" dirty="0">
                <a:solidFill>
                  <a:srgbClr val="1C3664"/>
                </a:solidFill>
                <a:latin typeface="Calibri"/>
                <a:cs typeface="Calibri"/>
              </a:rPr>
              <a:t> </a:t>
            </a:r>
            <a:r>
              <a:rPr sz="1100" dirty="0">
                <a:solidFill>
                  <a:srgbClr val="1C3664"/>
                </a:solidFill>
                <a:latin typeface="Calibri"/>
                <a:cs typeface="Calibri"/>
              </a:rPr>
              <a:t>within</a:t>
            </a:r>
            <a:r>
              <a:rPr sz="1100" spc="50" dirty="0">
                <a:solidFill>
                  <a:srgbClr val="1C3664"/>
                </a:solidFill>
                <a:latin typeface="Calibri"/>
                <a:cs typeface="Calibri"/>
              </a:rPr>
              <a:t> </a:t>
            </a:r>
            <a:r>
              <a:rPr sz="1100" spc="-10" dirty="0">
                <a:solidFill>
                  <a:srgbClr val="1C3664"/>
                </a:solidFill>
                <a:latin typeface="Calibri"/>
                <a:cs typeface="Calibri"/>
              </a:rPr>
              <a:t>15</a:t>
            </a:r>
            <a:r>
              <a:rPr sz="1100" spc="45" dirty="0">
                <a:solidFill>
                  <a:srgbClr val="1C3664"/>
                </a:solidFill>
                <a:latin typeface="Calibri"/>
                <a:cs typeface="Calibri"/>
              </a:rPr>
              <a:t> </a:t>
            </a:r>
            <a:r>
              <a:rPr sz="1100" dirty="0">
                <a:solidFill>
                  <a:srgbClr val="1C3664"/>
                </a:solidFill>
                <a:latin typeface="Calibri"/>
                <a:cs typeface="Calibri"/>
              </a:rPr>
              <a:t>days</a:t>
            </a:r>
            <a:r>
              <a:rPr sz="1100" spc="45" dirty="0">
                <a:solidFill>
                  <a:srgbClr val="1C3664"/>
                </a:solidFill>
                <a:latin typeface="Calibri"/>
                <a:cs typeface="Calibri"/>
              </a:rPr>
              <a:t> </a:t>
            </a:r>
            <a:r>
              <a:rPr sz="1100" dirty="0">
                <a:solidFill>
                  <a:srgbClr val="1C3664"/>
                </a:solidFill>
                <a:latin typeface="Calibri"/>
                <a:cs typeface="Calibri"/>
              </a:rPr>
              <a:t>of</a:t>
            </a:r>
            <a:r>
              <a:rPr sz="1100" spc="50" dirty="0">
                <a:solidFill>
                  <a:srgbClr val="1C3664"/>
                </a:solidFill>
                <a:latin typeface="Calibri"/>
                <a:cs typeface="Calibri"/>
              </a:rPr>
              <a:t> </a:t>
            </a:r>
            <a:r>
              <a:rPr sz="1100" dirty="0">
                <a:solidFill>
                  <a:srgbClr val="1C3664"/>
                </a:solidFill>
                <a:latin typeface="Calibri"/>
                <a:cs typeface="Calibri"/>
              </a:rPr>
              <a:t>completing</a:t>
            </a:r>
            <a:r>
              <a:rPr sz="1100" spc="45" dirty="0">
                <a:solidFill>
                  <a:srgbClr val="1C3664"/>
                </a:solidFill>
                <a:latin typeface="Calibri"/>
                <a:cs typeface="Calibri"/>
              </a:rPr>
              <a:t> </a:t>
            </a:r>
            <a:r>
              <a:rPr sz="1100" dirty="0">
                <a:solidFill>
                  <a:srgbClr val="1C3664"/>
                </a:solidFill>
                <a:latin typeface="Calibri"/>
                <a:cs typeface="Calibri"/>
              </a:rPr>
              <a:t>your</a:t>
            </a:r>
            <a:r>
              <a:rPr sz="1100" spc="45" dirty="0">
                <a:solidFill>
                  <a:srgbClr val="1C3664"/>
                </a:solidFill>
                <a:latin typeface="Calibri"/>
                <a:cs typeface="Calibri"/>
              </a:rPr>
              <a:t> </a:t>
            </a:r>
            <a:r>
              <a:rPr sz="1100" dirty="0">
                <a:solidFill>
                  <a:srgbClr val="1C3664"/>
                </a:solidFill>
                <a:latin typeface="Calibri"/>
                <a:cs typeface="Calibri"/>
              </a:rPr>
              <a:t>health</a:t>
            </a:r>
            <a:r>
              <a:rPr sz="1100" spc="45" dirty="0">
                <a:solidFill>
                  <a:srgbClr val="1C3664"/>
                </a:solidFill>
                <a:latin typeface="Calibri"/>
                <a:cs typeface="Calibri"/>
              </a:rPr>
              <a:t> </a:t>
            </a:r>
            <a:r>
              <a:rPr sz="1100" dirty="0">
                <a:solidFill>
                  <a:srgbClr val="1C3664"/>
                </a:solidFill>
                <a:latin typeface="Calibri"/>
                <a:cs typeface="Calibri"/>
              </a:rPr>
              <a:t>coaching</a:t>
            </a:r>
            <a:r>
              <a:rPr sz="1100" spc="50" dirty="0">
                <a:solidFill>
                  <a:srgbClr val="1C3664"/>
                </a:solidFill>
                <a:latin typeface="Calibri"/>
                <a:cs typeface="Calibri"/>
              </a:rPr>
              <a:t> </a:t>
            </a:r>
            <a:r>
              <a:rPr sz="1100" dirty="0">
                <a:solidFill>
                  <a:srgbClr val="1C3664"/>
                </a:solidFill>
                <a:latin typeface="Calibri"/>
                <a:cs typeface="Calibri"/>
              </a:rPr>
              <a:t>program.</a:t>
            </a:r>
            <a:r>
              <a:rPr sz="1100" spc="45" dirty="0">
                <a:solidFill>
                  <a:srgbClr val="1C3664"/>
                </a:solidFill>
                <a:latin typeface="Calibri"/>
                <a:cs typeface="Calibri"/>
              </a:rPr>
              <a:t> </a:t>
            </a:r>
            <a:r>
              <a:rPr sz="1100" dirty="0">
                <a:solidFill>
                  <a:srgbClr val="1C3664"/>
                </a:solidFill>
                <a:latin typeface="Calibri"/>
                <a:cs typeface="Calibri"/>
              </a:rPr>
              <a:t>This</a:t>
            </a:r>
            <a:r>
              <a:rPr sz="1100" spc="45" dirty="0">
                <a:solidFill>
                  <a:srgbClr val="1C3664"/>
                </a:solidFill>
                <a:latin typeface="Calibri"/>
                <a:cs typeface="Calibri"/>
              </a:rPr>
              <a:t> </a:t>
            </a:r>
            <a:r>
              <a:rPr sz="1100" dirty="0">
                <a:solidFill>
                  <a:srgbClr val="1C3664"/>
                </a:solidFill>
                <a:latin typeface="Calibri"/>
                <a:cs typeface="Calibri"/>
              </a:rPr>
              <a:t>activity</a:t>
            </a:r>
            <a:r>
              <a:rPr sz="1100" spc="50" dirty="0">
                <a:solidFill>
                  <a:srgbClr val="1C3664"/>
                </a:solidFill>
                <a:latin typeface="Calibri"/>
                <a:cs typeface="Calibri"/>
              </a:rPr>
              <a:t> </a:t>
            </a:r>
            <a:r>
              <a:rPr sz="1100" dirty="0">
                <a:solidFill>
                  <a:srgbClr val="1C3664"/>
                </a:solidFill>
                <a:latin typeface="Calibri"/>
                <a:cs typeface="Calibri"/>
              </a:rPr>
              <a:t>can</a:t>
            </a:r>
            <a:r>
              <a:rPr sz="1100" spc="45" dirty="0">
                <a:solidFill>
                  <a:srgbClr val="1C3664"/>
                </a:solidFill>
                <a:latin typeface="Calibri"/>
                <a:cs typeface="Calibri"/>
              </a:rPr>
              <a:t> </a:t>
            </a:r>
            <a:r>
              <a:rPr sz="1100" spc="-25" dirty="0">
                <a:solidFill>
                  <a:srgbClr val="1C3664"/>
                </a:solidFill>
                <a:latin typeface="Calibri"/>
                <a:cs typeface="Calibri"/>
              </a:rPr>
              <a:t>be </a:t>
            </a:r>
            <a:r>
              <a:rPr sz="1100" dirty="0">
                <a:solidFill>
                  <a:srgbClr val="1C3664"/>
                </a:solidFill>
                <a:latin typeface="Calibri"/>
                <a:cs typeface="Calibri"/>
              </a:rPr>
              <a:t>completed</a:t>
            </a:r>
            <a:r>
              <a:rPr sz="1100" spc="20" dirty="0">
                <a:solidFill>
                  <a:srgbClr val="1C3664"/>
                </a:solidFill>
                <a:latin typeface="Calibri"/>
                <a:cs typeface="Calibri"/>
              </a:rPr>
              <a:t> </a:t>
            </a:r>
            <a:r>
              <a:rPr sz="1100" dirty="0">
                <a:solidFill>
                  <a:srgbClr val="1C3664"/>
                </a:solidFill>
                <a:latin typeface="Calibri"/>
                <a:cs typeface="Calibri"/>
              </a:rPr>
              <a:t>4</a:t>
            </a:r>
            <a:r>
              <a:rPr sz="1100" spc="25" dirty="0">
                <a:solidFill>
                  <a:srgbClr val="1C3664"/>
                </a:solidFill>
                <a:latin typeface="Calibri"/>
                <a:cs typeface="Calibri"/>
              </a:rPr>
              <a:t> </a:t>
            </a:r>
            <a:r>
              <a:rPr sz="1100" dirty="0">
                <a:solidFill>
                  <a:srgbClr val="1C3664"/>
                </a:solidFill>
                <a:latin typeface="Calibri"/>
                <a:cs typeface="Calibri"/>
              </a:rPr>
              <a:t>times</a:t>
            </a:r>
            <a:r>
              <a:rPr sz="1100" spc="25" dirty="0">
                <a:solidFill>
                  <a:srgbClr val="1C3664"/>
                </a:solidFill>
                <a:latin typeface="Calibri"/>
                <a:cs typeface="Calibri"/>
              </a:rPr>
              <a:t> </a:t>
            </a:r>
            <a:r>
              <a:rPr sz="1100" dirty="0">
                <a:solidFill>
                  <a:srgbClr val="1C3664"/>
                </a:solidFill>
                <a:latin typeface="Calibri"/>
                <a:cs typeface="Calibri"/>
              </a:rPr>
              <a:t>per</a:t>
            </a:r>
            <a:r>
              <a:rPr sz="1100" spc="25" dirty="0">
                <a:solidFill>
                  <a:srgbClr val="1C3664"/>
                </a:solidFill>
                <a:latin typeface="Calibri"/>
                <a:cs typeface="Calibri"/>
              </a:rPr>
              <a:t> </a:t>
            </a:r>
            <a:r>
              <a:rPr sz="1100" spc="-20" dirty="0">
                <a:solidFill>
                  <a:srgbClr val="1C3664"/>
                </a:solidFill>
                <a:latin typeface="Calibri"/>
                <a:cs typeface="Calibri"/>
              </a:rPr>
              <a:t>year.</a:t>
            </a:r>
            <a:endParaRPr sz="1100" dirty="0">
              <a:latin typeface="Calibri"/>
              <a:cs typeface="Calibri"/>
            </a:endParaRPr>
          </a:p>
        </p:txBody>
      </p:sp>
      <p:sp>
        <p:nvSpPr>
          <p:cNvPr id="7" name="object 7"/>
          <p:cNvSpPr/>
          <p:nvPr/>
        </p:nvSpPr>
        <p:spPr>
          <a:xfrm>
            <a:off x="457200" y="1408175"/>
            <a:ext cx="758825" cy="73025"/>
          </a:xfrm>
          <a:custGeom>
            <a:avLst/>
            <a:gdLst/>
            <a:ahLst/>
            <a:cxnLst/>
            <a:rect l="l" t="t" r="r" b="b"/>
            <a:pathLst>
              <a:path w="758825" h="73025">
                <a:moveTo>
                  <a:pt x="758494" y="0"/>
                </a:moveTo>
                <a:lnTo>
                  <a:pt x="0" y="0"/>
                </a:lnTo>
                <a:lnTo>
                  <a:pt x="0" y="72402"/>
                </a:lnTo>
                <a:lnTo>
                  <a:pt x="758494" y="72402"/>
                </a:lnTo>
                <a:lnTo>
                  <a:pt x="758494" y="0"/>
                </a:lnTo>
                <a:close/>
              </a:path>
            </a:pathLst>
          </a:custGeom>
          <a:solidFill>
            <a:srgbClr val="D7253C"/>
          </a:solidFill>
        </p:spPr>
        <p:txBody>
          <a:bodyPr wrap="square" lIns="0" tIns="0" rIns="0" bIns="0" rtlCol="0"/>
          <a:lstStyle/>
          <a:p>
            <a:endParaRPr/>
          </a:p>
        </p:txBody>
      </p:sp>
      <p:grpSp>
        <p:nvGrpSpPr>
          <p:cNvPr id="8" name="object 8"/>
          <p:cNvGrpSpPr/>
          <p:nvPr/>
        </p:nvGrpSpPr>
        <p:grpSpPr>
          <a:xfrm>
            <a:off x="6016148" y="0"/>
            <a:ext cx="1756410" cy="3562985"/>
            <a:chOff x="6016148" y="0"/>
            <a:chExt cx="1756410" cy="3562985"/>
          </a:xfrm>
        </p:grpSpPr>
        <p:sp>
          <p:nvSpPr>
            <p:cNvPr id="9" name="object 9"/>
            <p:cNvSpPr/>
            <p:nvPr/>
          </p:nvSpPr>
          <p:spPr>
            <a:xfrm>
              <a:off x="6016148" y="0"/>
              <a:ext cx="1756410" cy="3562985"/>
            </a:xfrm>
            <a:custGeom>
              <a:avLst/>
              <a:gdLst/>
              <a:ahLst/>
              <a:cxnLst/>
              <a:rect l="l" t="t" r="r" b="b"/>
              <a:pathLst>
                <a:path w="1756409" h="3562985">
                  <a:moveTo>
                    <a:pt x="82702" y="0"/>
                  </a:moveTo>
                  <a:lnTo>
                    <a:pt x="0" y="0"/>
                  </a:lnTo>
                  <a:lnTo>
                    <a:pt x="1178736" y="1291065"/>
                  </a:lnTo>
                  <a:lnTo>
                    <a:pt x="740320" y="3042827"/>
                  </a:lnTo>
                  <a:lnTo>
                    <a:pt x="647090" y="3407761"/>
                  </a:lnTo>
                  <a:lnTo>
                    <a:pt x="643428" y="3431732"/>
                  </a:lnTo>
                  <a:lnTo>
                    <a:pt x="644514" y="3455861"/>
                  </a:lnTo>
                  <a:lnTo>
                    <a:pt x="661033" y="3501729"/>
                  </a:lnTo>
                  <a:lnTo>
                    <a:pt x="706720" y="3546150"/>
                  </a:lnTo>
                  <a:lnTo>
                    <a:pt x="767637" y="3562477"/>
                  </a:lnTo>
                  <a:lnTo>
                    <a:pt x="784421" y="3561290"/>
                  </a:lnTo>
                  <a:lnTo>
                    <a:pt x="800940" y="3557785"/>
                  </a:lnTo>
                  <a:lnTo>
                    <a:pt x="816968" y="3552020"/>
                  </a:lnTo>
                  <a:lnTo>
                    <a:pt x="832280" y="3544058"/>
                  </a:lnTo>
                  <a:lnTo>
                    <a:pt x="916816" y="3492712"/>
                  </a:lnTo>
                  <a:lnTo>
                    <a:pt x="799082" y="3492712"/>
                  </a:lnTo>
                  <a:lnTo>
                    <a:pt x="800086" y="3492153"/>
                  </a:lnTo>
                  <a:lnTo>
                    <a:pt x="1024965" y="3355564"/>
                  </a:lnTo>
                  <a:lnTo>
                    <a:pt x="1143124" y="3355564"/>
                  </a:lnTo>
                  <a:lnTo>
                    <a:pt x="1360715" y="3224183"/>
                  </a:lnTo>
                  <a:lnTo>
                    <a:pt x="1399814" y="3200967"/>
                  </a:lnTo>
                  <a:lnTo>
                    <a:pt x="1281009" y="3200967"/>
                  </a:lnTo>
                  <a:lnTo>
                    <a:pt x="1329320" y="3171795"/>
                  </a:lnTo>
                  <a:lnTo>
                    <a:pt x="1672525" y="2968011"/>
                  </a:lnTo>
                  <a:lnTo>
                    <a:pt x="1756251" y="2968011"/>
                  </a:lnTo>
                  <a:lnTo>
                    <a:pt x="1756251" y="1833030"/>
                  </a:lnTo>
                  <a:lnTo>
                    <a:pt x="1550097" y="1607231"/>
                  </a:lnTo>
                  <a:lnTo>
                    <a:pt x="1632799" y="1607231"/>
                  </a:lnTo>
                  <a:lnTo>
                    <a:pt x="1313153" y="1257118"/>
                  </a:lnTo>
                  <a:lnTo>
                    <a:pt x="1322450" y="1219970"/>
                  </a:lnTo>
                  <a:lnTo>
                    <a:pt x="1196529" y="1219970"/>
                  </a:lnTo>
                  <a:lnTo>
                    <a:pt x="82702" y="0"/>
                  </a:lnTo>
                  <a:close/>
                </a:path>
                <a:path w="1756409" h="3562985">
                  <a:moveTo>
                    <a:pt x="1143124" y="3355564"/>
                  </a:moveTo>
                  <a:lnTo>
                    <a:pt x="1024965" y="3355564"/>
                  </a:lnTo>
                  <a:lnTo>
                    <a:pt x="800360" y="3491986"/>
                  </a:lnTo>
                  <a:lnTo>
                    <a:pt x="799082" y="3492712"/>
                  </a:lnTo>
                  <a:lnTo>
                    <a:pt x="916816" y="3492712"/>
                  </a:lnTo>
                  <a:lnTo>
                    <a:pt x="1143124" y="3355564"/>
                  </a:lnTo>
                  <a:close/>
                </a:path>
                <a:path w="1756409" h="3562985">
                  <a:moveTo>
                    <a:pt x="1756251" y="2968011"/>
                  </a:moveTo>
                  <a:lnTo>
                    <a:pt x="1672525" y="2968011"/>
                  </a:lnTo>
                  <a:lnTo>
                    <a:pt x="1329320" y="3171795"/>
                  </a:lnTo>
                  <a:lnTo>
                    <a:pt x="1281009" y="3200967"/>
                  </a:lnTo>
                  <a:lnTo>
                    <a:pt x="1399814" y="3200967"/>
                  </a:lnTo>
                  <a:lnTo>
                    <a:pt x="1756251" y="2989331"/>
                  </a:lnTo>
                  <a:lnTo>
                    <a:pt x="1756251" y="2968011"/>
                  </a:lnTo>
                  <a:close/>
                </a:path>
                <a:path w="1756409" h="3562985">
                  <a:moveTo>
                    <a:pt x="1632799" y="1607231"/>
                  </a:moveTo>
                  <a:lnTo>
                    <a:pt x="1550097" y="1607231"/>
                  </a:lnTo>
                  <a:lnTo>
                    <a:pt x="1756251" y="1833030"/>
                  </a:lnTo>
                  <a:lnTo>
                    <a:pt x="1756251" y="1742451"/>
                  </a:lnTo>
                  <a:lnTo>
                    <a:pt x="1632799" y="1607231"/>
                  </a:lnTo>
                  <a:close/>
                </a:path>
                <a:path w="1756409" h="3562985">
                  <a:moveTo>
                    <a:pt x="1214322" y="1148876"/>
                  </a:moveTo>
                  <a:lnTo>
                    <a:pt x="1196529" y="1219970"/>
                  </a:lnTo>
                  <a:lnTo>
                    <a:pt x="1322450" y="1219970"/>
                  </a:lnTo>
                  <a:lnTo>
                    <a:pt x="1326696" y="1203003"/>
                  </a:lnTo>
                  <a:lnTo>
                    <a:pt x="1263737" y="1203003"/>
                  </a:lnTo>
                  <a:lnTo>
                    <a:pt x="1214322" y="1148876"/>
                  </a:lnTo>
                  <a:close/>
                </a:path>
                <a:path w="1756409" h="3562985">
                  <a:moveTo>
                    <a:pt x="1627775" y="0"/>
                  </a:moveTo>
                  <a:lnTo>
                    <a:pt x="1564820" y="0"/>
                  </a:lnTo>
                  <a:lnTo>
                    <a:pt x="1263737" y="1203003"/>
                  </a:lnTo>
                  <a:lnTo>
                    <a:pt x="1326696" y="1203003"/>
                  </a:lnTo>
                  <a:lnTo>
                    <a:pt x="1627775" y="0"/>
                  </a:lnTo>
                  <a:close/>
                </a:path>
              </a:pathLst>
            </a:custGeom>
            <a:solidFill>
              <a:srgbClr val="FFFFFF"/>
            </a:solidFill>
          </p:spPr>
          <p:txBody>
            <a:bodyPr wrap="square" lIns="0" tIns="0" rIns="0" bIns="0" rtlCol="0"/>
            <a:lstStyle/>
            <a:p>
              <a:endParaRPr/>
            </a:p>
          </p:txBody>
        </p:sp>
        <p:sp>
          <p:nvSpPr>
            <p:cNvPr id="10" name="object 10"/>
            <p:cNvSpPr/>
            <p:nvPr/>
          </p:nvSpPr>
          <p:spPr>
            <a:xfrm>
              <a:off x="6098851" y="0"/>
              <a:ext cx="1482725" cy="1274445"/>
            </a:xfrm>
            <a:custGeom>
              <a:avLst/>
              <a:gdLst/>
              <a:ahLst/>
              <a:cxnLst/>
              <a:rect l="l" t="t" r="r" b="b"/>
              <a:pathLst>
                <a:path w="1482725" h="1274445">
                  <a:moveTo>
                    <a:pt x="1482117" y="0"/>
                  </a:moveTo>
                  <a:lnTo>
                    <a:pt x="0" y="0"/>
                  </a:lnTo>
                  <a:lnTo>
                    <a:pt x="1163241" y="1274097"/>
                  </a:lnTo>
                  <a:lnTo>
                    <a:pt x="1482117" y="0"/>
                  </a:lnTo>
                  <a:close/>
                </a:path>
              </a:pathLst>
            </a:custGeom>
            <a:solidFill>
              <a:srgbClr val="57C2EF"/>
            </a:solidFill>
          </p:spPr>
          <p:txBody>
            <a:bodyPr wrap="square" lIns="0" tIns="0" rIns="0" bIns="0" rtlCol="0"/>
            <a:lstStyle/>
            <a:p>
              <a:endParaRPr/>
            </a:p>
          </p:txBody>
        </p:sp>
        <p:sp>
          <p:nvSpPr>
            <p:cNvPr id="11" name="object 11"/>
            <p:cNvSpPr/>
            <p:nvPr/>
          </p:nvSpPr>
          <p:spPr>
            <a:xfrm>
              <a:off x="7262091" y="0"/>
              <a:ext cx="510540" cy="1833245"/>
            </a:xfrm>
            <a:custGeom>
              <a:avLst/>
              <a:gdLst/>
              <a:ahLst/>
              <a:cxnLst/>
              <a:rect l="l" t="t" r="r" b="b"/>
              <a:pathLst>
                <a:path w="510540" h="1833245">
                  <a:moveTo>
                    <a:pt x="510308" y="0"/>
                  </a:moveTo>
                  <a:lnTo>
                    <a:pt x="318875" y="0"/>
                  </a:lnTo>
                  <a:lnTo>
                    <a:pt x="0" y="1274097"/>
                  </a:lnTo>
                  <a:lnTo>
                    <a:pt x="510308" y="1833041"/>
                  </a:lnTo>
                  <a:lnTo>
                    <a:pt x="510308" y="0"/>
                  </a:lnTo>
                  <a:close/>
                </a:path>
              </a:pathLst>
            </a:custGeom>
            <a:solidFill>
              <a:srgbClr val="673467"/>
            </a:solidFill>
          </p:spPr>
          <p:txBody>
            <a:bodyPr wrap="square" lIns="0" tIns="0" rIns="0" bIns="0" rtlCol="0"/>
            <a:lstStyle/>
            <a:p>
              <a:endParaRPr/>
            </a:p>
          </p:txBody>
        </p:sp>
        <p:sp>
          <p:nvSpPr>
            <p:cNvPr id="12" name="object 12"/>
            <p:cNvSpPr/>
            <p:nvPr/>
          </p:nvSpPr>
          <p:spPr>
            <a:xfrm>
              <a:off x="6721491" y="1274094"/>
              <a:ext cx="1050925" cy="2227580"/>
            </a:xfrm>
            <a:custGeom>
              <a:avLst/>
              <a:gdLst/>
              <a:ahLst/>
              <a:cxnLst/>
              <a:rect l="l" t="t" r="r" b="b"/>
              <a:pathLst>
                <a:path w="1050925" h="2227579">
                  <a:moveTo>
                    <a:pt x="540600" y="0"/>
                  </a:moveTo>
                  <a:lnTo>
                    <a:pt x="89801" y="1801241"/>
                  </a:lnTo>
                  <a:lnTo>
                    <a:pt x="1816" y="2145512"/>
                  </a:lnTo>
                  <a:lnTo>
                    <a:pt x="0" y="2152586"/>
                  </a:lnTo>
                  <a:lnTo>
                    <a:pt x="3922" y="2188119"/>
                  </a:lnTo>
                  <a:lnTo>
                    <a:pt x="25638" y="2215146"/>
                  </a:lnTo>
                  <a:lnTo>
                    <a:pt x="58360" y="2227171"/>
                  </a:lnTo>
                  <a:lnTo>
                    <a:pt x="95237" y="2217762"/>
                  </a:lnTo>
                  <a:lnTo>
                    <a:pt x="345147" y="2066048"/>
                  </a:lnTo>
                  <a:lnTo>
                    <a:pt x="623976" y="1897697"/>
                  </a:lnTo>
                  <a:lnTo>
                    <a:pt x="1050908" y="1644200"/>
                  </a:lnTo>
                  <a:lnTo>
                    <a:pt x="1050908" y="558943"/>
                  </a:lnTo>
                  <a:lnTo>
                    <a:pt x="540600" y="0"/>
                  </a:lnTo>
                  <a:close/>
                </a:path>
              </a:pathLst>
            </a:custGeom>
            <a:solidFill>
              <a:srgbClr val="D8273D"/>
            </a:solidFill>
          </p:spPr>
          <p:txBody>
            <a:bodyPr wrap="square" lIns="0" tIns="0" rIns="0" bIns="0" rtlCol="0"/>
            <a:lstStyle/>
            <a:p>
              <a:endParaRPr/>
            </a:p>
          </p:txBody>
        </p:sp>
      </p:grpSp>
      <p:pic>
        <p:nvPicPr>
          <p:cNvPr id="13" name="object 13"/>
          <p:cNvPicPr/>
          <p:nvPr/>
        </p:nvPicPr>
        <p:blipFill>
          <a:blip r:embed="rId3" cstate="print"/>
          <a:stretch>
            <a:fillRect/>
          </a:stretch>
        </p:blipFill>
        <p:spPr>
          <a:xfrm>
            <a:off x="6895385" y="9671043"/>
            <a:ext cx="411443" cy="89109"/>
          </a:xfrm>
          <a:prstGeom prst="rect">
            <a:avLst/>
          </a:prstGeom>
        </p:spPr>
      </p:pic>
      <p:grpSp>
        <p:nvGrpSpPr>
          <p:cNvPr id="14" name="object 14"/>
          <p:cNvGrpSpPr/>
          <p:nvPr/>
        </p:nvGrpSpPr>
        <p:grpSpPr>
          <a:xfrm>
            <a:off x="6161861" y="9466960"/>
            <a:ext cx="1158240" cy="208915"/>
            <a:chOff x="6161861" y="9466960"/>
            <a:chExt cx="1158240" cy="208915"/>
          </a:xfrm>
        </p:grpSpPr>
        <p:pic>
          <p:nvPicPr>
            <p:cNvPr id="15" name="object 15"/>
            <p:cNvPicPr/>
            <p:nvPr/>
          </p:nvPicPr>
          <p:blipFill>
            <a:blip r:embed="rId4" cstate="print"/>
            <a:stretch>
              <a:fillRect/>
            </a:stretch>
          </p:blipFill>
          <p:spPr>
            <a:xfrm>
              <a:off x="6161861" y="9466965"/>
              <a:ext cx="220408" cy="152920"/>
            </a:xfrm>
            <a:prstGeom prst="rect">
              <a:avLst/>
            </a:prstGeom>
          </p:spPr>
        </p:pic>
        <p:pic>
          <p:nvPicPr>
            <p:cNvPr id="16" name="object 16"/>
            <p:cNvPicPr/>
            <p:nvPr/>
          </p:nvPicPr>
          <p:blipFill>
            <a:blip r:embed="rId5" cstate="print"/>
            <a:stretch>
              <a:fillRect/>
            </a:stretch>
          </p:blipFill>
          <p:spPr>
            <a:xfrm>
              <a:off x="6412896" y="9466971"/>
              <a:ext cx="128320" cy="156527"/>
            </a:xfrm>
            <a:prstGeom prst="rect">
              <a:avLst/>
            </a:prstGeom>
          </p:spPr>
        </p:pic>
        <p:pic>
          <p:nvPicPr>
            <p:cNvPr id="17" name="object 17"/>
            <p:cNvPicPr/>
            <p:nvPr/>
          </p:nvPicPr>
          <p:blipFill>
            <a:blip r:embed="rId6" cstate="print"/>
            <a:stretch>
              <a:fillRect/>
            </a:stretch>
          </p:blipFill>
          <p:spPr>
            <a:xfrm>
              <a:off x="6578366" y="9466963"/>
              <a:ext cx="250250" cy="208330"/>
            </a:xfrm>
            <a:prstGeom prst="rect">
              <a:avLst/>
            </a:prstGeom>
          </p:spPr>
        </p:pic>
        <p:pic>
          <p:nvPicPr>
            <p:cNvPr id="18" name="object 18"/>
            <p:cNvPicPr/>
            <p:nvPr/>
          </p:nvPicPr>
          <p:blipFill>
            <a:blip r:embed="rId7" cstate="print"/>
            <a:stretch>
              <a:fillRect/>
            </a:stretch>
          </p:blipFill>
          <p:spPr>
            <a:xfrm>
              <a:off x="6866149" y="9470584"/>
              <a:ext cx="133578" cy="152908"/>
            </a:xfrm>
            <a:prstGeom prst="rect">
              <a:avLst/>
            </a:prstGeom>
          </p:spPr>
        </p:pic>
        <p:pic>
          <p:nvPicPr>
            <p:cNvPr id="19" name="object 19"/>
            <p:cNvPicPr/>
            <p:nvPr/>
          </p:nvPicPr>
          <p:blipFill>
            <a:blip r:embed="rId8" cstate="print"/>
            <a:stretch>
              <a:fillRect/>
            </a:stretch>
          </p:blipFill>
          <p:spPr>
            <a:xfrm>
              <a:off x="7029837" y="9466960"/>
              <a:ext cx="134010" cy="156540"/>
            </a:xfrm>
            <a:prstGeom prst="rect">
              <a:avLst/>
            </a:prstGeom>
          </p:spPr>
        </p:pic>
        <p:pic>
          <p:nvPicPr>
            <p:cNvPr id="20" name="object 20"/>
            <p:cNvPicPr/>
            <p:nvPr/>
          </p:nvPicPr>
          <p:blipFill>
            <a:blip r:embed="rId9" cstate="print"/>
            <a:stretch>
              <a:fillRect/>
            </a:stretch>
          </p:blipFill>
          <p:spPr>
            <a:xfrm>
              <a:off x="7185724" y="9466960"/>
              <a:ext cx="134010" cy="156540"/>
            </a:xfrm>
            <a:prstGeom prst="rect">
              <a:avLst/>
            </a:prstGeom>
          </p:spPr>
        </p:pic>
      </p:grpSp>
      <p:pic>
        <p:nvPicPr>
          <p:cNvPr id="21" name="object 21"/>
          <p:cNvPicPr/>
          <p:nvPr/>
        </p:nvPicPr>
        <p:blipFill>
          <a:blip r:embed="rId10" cstate="print"/>
          <a:stretch>
            <a:fillRect/>
          </a:stretch>
        </p:blipFill>
        <p:spPr>
          <a:xfrm>
            <a:off x="5882180" y="9322201"/>
            <a:ext cx="227116" cy="220111"/>
          </a:xfrm>
          <a:prstGeom prst="rect">
            <a:avLst/>
          </a:prstGeom>
        </p:spPr>
      </p:pic>
      <p:sp>
        <p:nvSpPr>
          <p:cNvPr id="22" name="object 22"/>
          <p:cNvSpPr/>
          <p:nvPr/>
        </p:nvSpPr>
        <p:spPr>
          <a:xfrm>
            <a:off x="5772992" y="9324351"/>
            <a:ext cx="0" cy="495934"/>
          </a:xfrm>
          <a:custGeom>
            <a:avLst/>
            <a:gdLst/>
            <a:ahLst/>
            <a:cxnLst/>
            <a:rect l="l" t="t" r="r" b="b"/>
            <a:pathLst>
              <a:path h="495934">
                <a:moveTo>
                  <a:pt x="0" y="0"/>
                </a:moveTo>
                <a:lnTo>
                  <a:pt x="0" y="495884"/>
                </a:lnTo>
              </a:path>
            </a:pathLst>
          </a:custGeom>
          <a:ln w="5930">
            <a:solidFill>
              <a:srgbClr val="1C3664"/>
            </a:solidFill>
          </a:ln>
        </p:spPr>
        <p:txBody>
          <a:bodyPr wrap="square" lIns="0" tIns="0" rIns="0" bIns="0" rtlCol="0"/>
          <a:lstStyle/>
          <a:p>
            <a:endParaRPr/>
          </a:p>
        </p:txBody>
      </p:sp>
      <p:pic>
        <p:nvPicPr>
          <p:cNvPr id="23" name="object 23"/>
          <p:cNvPicPr/>
          <p:nvPr/>
        </p:nvPicPr>
        <p:blipFill>
          <a:blip r:embed="rId11" cstate="print"/>
          <a:stretch>
            <a:fillRect/>
          </a:stretch>
        </p:blipFill>
        <p:spPr>
          <a:xfrm>
            <a:off x="4951134" y="9212732"/>
            <a:ext cx="721980" cy="719124"/>
          </a:xfrm>
          <a:prstGeom prst="rect">
            <a:avLst/>
          </a:prstGeom>
        </p:spPr>
      </p:pic>
      <p:sp>
        <p:nvSpPr>
          <p:cNvPr id="24" name="object 24"/>
          <p:cNvSpPr txBox="1"/>
          <p:nvPr/>
        </p:nvSpPr>
        <p:spPr>
          <a:xfrm>
            <a:off x="467873" y="8872621"/>
            <a:ext cx="2846070" cy="449580"/>
          </a:xfrm>
          <a:prstGeom prst="rect">
            <a:avLst/>
          </a:prstGeom>
        </p:spPr>
        <p:txBody>
          <a:bodyPr vert="horz" wrap="square" lIns="0" tIns="13970" rIns="0" bIns="0" rtlCol="0">
            <a:spAutoFit/>
          </a:bodyPr>
          <a:lstStyle/>
          <a:p>
            <a:pPr marL="12700">
              <a:lnSpc>
                <a:spcPct val="100000"/>
              </a:lnSpc>
              <a:spcBef>
                <a:spcPts val="110"/>
              </a:spcBef>
            </a:pPr>
            <a:r>
              <a:rPr sz="1100" b="1" spc="50" dirty="0">
                <a:solidFill>
                  <a:srgbClr val="1C3664"/>
                </a:solidFill>
                <a:latin typeface="Calibri"/>
                <a:cs typeface="Calibri"/>
              </a:rPr>
              <a:t>For</a:t>
            </a:r>
            <a:r>
              <a:rPr sz="1100" b="1" spc="20" dirty="0">
                <a:solidFill>
                  <a:srgbClr val="1C3664"/>
                </a:solidFill>
                <a:latin typeface="Calibri"/>
                <a:cs typeface="Calibri"/>
              </a:rPr>
              <a:t> </a:t>
            </a:r>
            <a:r>
              <a:rPr sz="1100" b="1" spc="30" dirty="0">
                <a:solidFill>
                  <a:srgbClr val="1C3664"/>
                </a:solidFill>
                <a:latin typeface="Calibri"/>
                <a:cs typeface="Calibri"/>
              </a:rPr>
              <a:t>more</a:t>
            </a:r>
            <a:r>
              <a:rPr sz="1100" b="1" spc="25" dirty="0">
                <a:solidFill>
                  <a:srgbClr val="1C3664"/>
                </a:solidFill>
                <a:latin typeface="Calibri"/>
                <a:cs typeface="Calibri"/>
              </a:rPr>
              <a:t> </a:t>
            </a:r>
            <a:r>
              <a:rPr sz="1100" b="1" spc="30" dirty="0">
                <a:solidFill>
                  <a:srgbClr val="1C3664"/>
                </a:solidFill>
                <a:latin typeface="Calibri"/>
                <a:cs typeface="Calibri"/>
              </a:rPr>
              <a:t>information</a:t>
            </a:r>
            <a:r>
              <a:rPr sz="1100" b="1" spc="25" dirty="0">
                <a:solidFill>
                  <a:srgbClr val="1C3664"/>
                </a:solidFill>
                <a:latin typeface="Calibri"/>
                <a:cs typeface="Calibri"/>
              </a:rPr>
              <a:t> </a:t>
            </a:r>
            <a:r>
              <a:rPr sz="1100" b="1" spc="50" dirty="0">
                <a:solidFill>
                  <a:srgbClr val="1C3664"/>
                </a:solidFill>
                <a:latin typeface="Calibri"/>
                <a:cs typeface="Calibri"/>
              </a:rPr>
              <a:t>call</a:t>
            </a:r>
            <a:r>
              <a:rPr sz="1100" b="1" spc="25" dirty="0">
                <a:solidFill>
                  <a:srgbClr val="1C3664"/>
                </a:solidFill>
                <a:latin typeface="Calibri"/>
                <a:cs typeface="Calibri"/>
              </a:rPr>
              <a:t> </a:t>
            </a:r>
            <a:r>
              <a:rPr sz="1100" b="1" spc="50" dirty="0">
                <a:solidFill>
                  <a:srgbClr val="1C3664"/>
                </a:solidFill>
                <a:latin typeface="Calibri"/>
                <a:cs typeface="Calibri"/>
              </a:rPr>
              <a:t>us</a:t>
            </a:r>
            <a:r>
              <a:rPr sz="1100" b="1" spc="25" dirty="0">
                <a:solidFill>
                  <a:srgbClr val="1C3664"/>
                </a:solidFill>
                <a:latin typeface="Calibri"/>
                <a:cs typeface="Calibri"/>
              </a:rPr>
              <a:t> </a:t>
            </a:r>
            <a:r>
              <a:rPr sz="1100" b="1" spc="30" dirty="0">
                <a:solidFill>
                  <a:srgbClr val="1C3664"/>
                </a:solidFill>
                <a:latin typeface="Calibri"/>
                <a:cs typeface="Calibri"/>
              </a:rPr>
              <a:t>at</a:t>
            </a:r>
            <a:r>
              <a:rPr sz="1100" b="1" spc="20" dirty="0">
                <a:solidFill>
                  <a:srgbClr val="1C3664"/>
                </a:solidFill>
                <a:latin typeface="Calibri"/>
                <a:cs typeface="Calibri"/>
              </a:rPr>
              <a:t> </a:t>
            </a:r>
            <a:r>
              <a:rPr sz="1100" b="1" spc="-10" dirty="0">
                <a:solidFill>
                  <a:srgbClr val="1C3664"/>
                </a:solidFill>
                <a:latin typeface="Calibri"/>
                <a:cs typeface="Calibri"/>
              </a:rPr>
              <a:t>800.882.2109</a:t>
            </a:r>
            <a:endParaRPr sz="1100" dirty="0">
              <a:latin typeface="Calibri"/>
              <a:cs typeface="Calibri"/>
            </a:endParaRPr>
          </a:p>
          <a:p>
            <a:pPr marL="12700">
              <a:lnSpc>
                <a:spcPct val="100000"/>
              </a:lnSpc>
              <a:spcBef>
                <a:spcPts val="465"/>
              </a:spcBef>
            </a:pPr>
            <a:r>
              <a:rPr sz="1100" b="1" dirty="0">
                <a:solidFill>
                  <a:srgbClr val="1C3664"/>
                </a:solidFill>
                <a:latin typeface="Calibri"/>
                <a:cs typeface="Calibri"/>
              </a:rPr>
              <a:t>or</a:t>
            </a:r>
            <a:r>
              <a:rPr sz="1100" b="1" spc="250" dirty="0">
                <a:solidFill>
                  <a:srgbClr val="1C3664"/>
                </a:solidFill>
                <a:latin typeface="Calibri"/>
                <a:cs typeface="Calibri"/>
              </a:rPr>
              <a:t> </a:t>
            </a:r>
            <a:r>
              <a:rPr sz="1100" b="1" dirty="0">
                <a:solidFill>
                  <a:srgbClr val="1C3664"/>
                </a:solidFill>
                <a:latin typeface="Calibri"/>
                <a:cs typeface="Calibri"/>
              </a:rPr>
              <a:t>email</a:t>
            </a:r>
            <a:r>
              <a:rPr sz="1100" b="1" spc="250" dirty="0">
                <a:solidFill>
                  <a:srgbClr val="1C3664"/>
                </a:solidFill>
                <a:latin typeface="Calibri"/>
                <a:cs typeface="Calibri"/>
              </a:rPr>
              <a:t> </a:t>
            </a:r>
            <a:r>
              <a:rPr sz="1100" b="1" u="sng" spc="-10" dirty="0">
                <a:solidFill>
                  <a:srgbClr val="1C3664"/>
                </a:solidFill>
                <a:uFill>
                  <a:solidFill>
                    <a:srgbClr val="1C3664"/>
                  </a:solidFill>
                </a:uFill>
                <a:latin typeface="Calibri"/>
                <a:cs typeface="Calibri"/>
                <a:hlinkClick r:id="rId12"/>
              </a:rPr>
              <a:t>info@mywellportal.com</a:t>
            </a:r>
            <a:r>
              <a:rPr sz="1100" b="1" u="none" spc="-10" dirty="0">
                <a:solidFill>
                  <a:srgbClr val="1C3664"/>
                </a:solidFill>
                <a:latin typeface="Calibri"/>
                <a:cs typeface="Calibri"/>
                <a:hlinkClick r:id="rId12"/>
              </a:rPr>
              <a:t>.</a:t>
            </a:r>
            <a:endParaRPr sz="1100" dirty="0">
              <a:latin typeface="Calibri"/>
              <a:cs typeface="Calibri"/>
            </a:endParaRPr>
          </a:p>
        </p:txBody>
      </p:sp>
      <p:pic>
        <p:nvPicPr>
          <p:cNvPr id="26" name="Picture 25">
            <a:extLst>
              <a:ext uri="{FF2B5EF4-FFF2-40B4-BE49-F238E27FC236}">
                <a16:creationId xmlns:a16="http://schemas.microsoft.com/office/drawing/2014/main" id="{C52D1165-67AC-A660-FC78-6F01439DDC54}"/>
              </a:ext>
            </a:extLst>
          </p:cNvPr>
          <p:cNvPicPr>
            <a:picLocks noChangeAspect="1"/>
          </p:cNvPicPr>
          <p:nvPr/>
        </p:nvPicPr>
        <p:blipFill>
          <a:blip r:embed="rId13"/>
          <a:stretch>
            <a:fillRect/>
          </a:stretch>
        </p:blipFill>
        <p:spPr>
          <a:xfrm>
            <a:off x="0" y="13017"/>
            <a:ext cx="7163846" cy="123730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25" dirty="0"/>
              <a:t>Qualifying</a:t>
            </a:r>
            <a:r>
              <a:rPr spc="10" dirty="0"/>
              <a:t> </a:t>
            </a:r>
            <a:r>
              <a:rPr spc="80" dirty="0"/>
              <a:t>Wellness</a:t>
            </a:r>
            <a:r>
              <a:rPr spc="10" dirty="0"/>
              <a:t> </a:t>
            </a:r>
            <a:r>
              <a:rPr spc="105" dirty="0"/>
              <a:t>Activities</a:t>
            </a:r>
          </a:p>
          <a:p>
            <a:pPr marL="12700">
              <a:lnSpc>
                <a:spcPct val="100000"/>
              </a:lnSpc>
              <a:spcBef>
                <a:spcPts val="75"/>
              </a:spcBef>
            </a:pPr>
            <a:r>
              <a:rPr sz="1800" b="0" spc="55" dirty="0">
                <a:latin typeface="Calibri"/>
                <a:cs typeface="Calibri"/>
              </a:rPr>
              <a:t>Specifics</a:t>
            </a:r>
            <a:r>
              <a:rPr sz="1800" b="0" spc="-15" dirty="0">
                <a:latin typeface="Calibri"/>
                <a:cs typeface="Calibri"/>
              </a:rPr>
              <a:t> </a:t>
            </a:r>
            <a:r>
              <a:rPr sz="1800" b="0" dirty="0">
                <a:latin typeface="Calibri"/>
                <a:cs typeface="Calibri"/>
              </a:rPr>
              <a:t>on</a:t>
            </a:r>
            <a:r>
              <a:rPr sz="1800" b="0" spc="-10" dirty="0">
                <a:latin typeface="Calibri"/>
                <a:cs typeface="Calibri"/>
              </a:rPr>
              <a:t> </a:t>
            </a:r>
            <a:r>
              <a:rPr sz="1800" b="0" dirty="0">
                <a:latin typeface="Calibri"/>
                <a:cs typeface="Calibri"/>
              </a:rPr>
              <a:t>Your</a:t>
            </a:r>
            <a:r>
              <a:rPr sz="1800" b="0" spc="-15" dirty="0">
                <a:latin typeface="Calibri"/>
                <a:cs typeface="Calibri"/>
              </a:rPr>
              <a:t> </a:t>
            </a:r>
            <a:r>
              <a:rPr sz="1800" b="0" dirty="0">
                <a:latin typeface="Calibri"/>
                <a:cs typeface="Calibri"/>
              </a:rPr>
              <a:t>2025</a:t>
            </a:r>
            <a:r>
              <a:rPr sz="1800" b="0" spc="-10" dirty="0">
                <a:latin typeface="Calibri"/>
                <a:cs typeface="Calibri"/>
              </a:rPr>
              <a:t> </a:t>
            </a:r>
            <a:r>
              <a:rPr sz="1800" b="0" dirty="0">
                <a:latin typeface="Calibri"/>
                <a:cs typeface="Calibri"/>
              </a:rPr>
              <a:t>-</a:t>
            </a:r>
            <a:r>
              <a:rPr sz="1800" b="0" spc="-15" dirty="0">
                <a:latin typeface="Calibri"/>
                <a:cs typeface="Calibri"/>
              </a:rPr>
              <a:t> </a:t>
            </a:r>
            <a:r>
              <a:rPr sz="1800" b="0" dirty="0">
                <a:latin typeface="Calibri"/>
                <a:cs typeface="Calibri"/>
              </a:rPr>
              <a:t>2026</a:t>
            </a:r>
            <a:r>
              <a:rPr sz="1800" b="0" spc="-10" dirty="0">
                <a:latin typeface="Calibri"/>
                <a:cs typeface="Calibri"/>
              </a:rPr>
              <a:t> Program</a:t>
            </a:r>
            <a:endParaRPr sz="1800">
              <a:latin typeface="Calibri"/>
              <a:cs typeface="Calibri"/>
            </a:endParaRPr>
          </a:p>
        </p:txBody>
      </p:sp>
      <p:sp>
        <p:nvSpPr>
          <p:cNvPr id="3" name="object 3"/>
          <p:cNvSpPr/>
          <p:nvPr/>
        </p:nvSpPr>
        <p:spPr>
          <a:xfrm>
            <a:off x="457200" y="1408175"/>
            <a:ext cx="758825" cy="73025"/>
          </a:xfrm>
          <a:custGeom>
            <a:avLst/>
            <a:gdLst/>
            <a:ahLst/>
            <a:cxnLst/>
            <a:rect l="l" t="t" r="r" b="b"/>
            <a:pathLst>
              <a:path w="758825" h="73025">
                <a:moveTo>
                  <a:pt x="758494" y="0"/>
                </a:moveTo>
                <a:lnTo>
                  <a:pt x="0" y="0"/>
                </a:lnTo>
                <a:lnTo>
                  <a:pt x="0" y="72402"/>
                </a:lnTo>
                <a:lnTo>
                  <a:pt x="758494" y="72402"/>
                </a:lnTo>
                <a:lnTo>
                  <a:pt x="758494" y="0"/>
                </a:lnTo>
                <a:close/>
              </a:path>
            </a:pathLst>
          </a:custGeom>
          <a:solidFill>
            <a:srgbClr val="D7253C"/>
          </a:solidFill>
        </p:spPr>
        <p:txBody>
          <a:bodyPr wrap="square" lIns="0" tIns="0" rIns="0" bIns="0" rtlCol="0"/>
          <a:lstStyle/>
          <a:p>
            <a:endParaRPr/>
          </a:p>
        </p:txBody>
      </p:sp>
      <p:sp>
        <p:nvSpPr>
          <p:cNvPr id="4" name="object 4"/>
          <p:cNvSpPr/>
          <p:nvPr/>
        </p:nvSpPr>
        <p:spPr>
          <a:xfrm>
            <a:off x="457200" y="3355354"/>
            <a:ext cx="6057900" cy="0"/>
          </a:xfrm>
          <a:custGeom>
            <a:avLst/>
            <a:gdLst/>
            <a:ahLst/>
            <a:cxnLst/>
            <a:rect l="l" t="t" r="r" b="b"/>
            <a:pathLst>
              <a:path w="6057900">
                <a:moveTo>
                  <a:pt x="0" y="0"/>
                </a:moveTo>
                <a:lnTo>
                  <a:pt x="6057900" y="0"/>
                </a:lnTo>
              </a:path>
            </a:pathLst>
          </a:custGeom>
          <a:ln w="12700">
            <a:solidFill>
              <a:srgbClr val="1C3664"/>
            </a:solidFill>
          </a:ln>
        </p:spPr>
        <p:txBody>
          <a:bodyPr wrap="square" lIns="0" tIns="0" rIns="0" bIns="0" rtlCol="0"/>
          <a:lstStyle/>
          <a:p>
            <a:endParaRPr/>
          </a:p>
        </p:txBody>
      </p:sp>
      <p:sp>
        <p:nvSpPr>
          <p:cNvPr id="5" name="object 5"/>
          <p:cNvSpPr/>
          <p:nvPr/>
        </p:nvSpPr>
        <p:spPr>
          <a:xfrm>
            <a:off x="457200" y="4843031"/>
            <a:ext cx="6858000" cy="0"/>
          </a:xfrm>
          <a:custGeom>
            <a:avLst/>
            <a:gdLst/>
            <a:ahLst/>
            <a:cxnLst/>
            <a:rect l="l" t="t" r="r" b="b"/>
            <a:pathLst>
              <a:path w="6858000">
                <a:moveTo>
                  <a:pt x="0" y="0"/>
                </a:moveTo>
                <a:lnTo>
                  <a:pt x="6858000" y="0"/>
                </a:lnTo>
              </a:path>
            </a:pathLst>
          </a:custGeom>
          <a:ln w="12700">
            <a:solidFill>
              <a:srgbClr val="1C3664"/>
            </a:solidFill>
          </a:ln>
        </p:spPr>
        <p:txBody>
          <a:bodyPr wrap="square" lIns="0" tIns="0" rIns="0" bIns="0" rtlCol="0"/>
          <a:lstStyle/>
          <a:p>
            <a:endParaRPr/>
          </a:p>
        </p:txBody>
      </p:sp>
      <p:sp>
        <p:nvSpPr>
          <p:cNvPr id="6" name="object 6"/>
          <p:cNvSpPr/>
          <p:nvPr/>
        </p:nvSpPr>
        <p:spPr>
          <a:xfrm>
            <a:off x="457200" y="6521209"/>
            <a:ext cx="6858000" cy="0"/>
          </a:xfrm>
          <a:custGeom>
            <a:avLst/>
            <a:gdLst/>
            <a:ahLst/>
            <a:cxnLst/>
            <a:rect l="l" t="t" r="r" b="b"/>
            <a:pathLst>
              <a:path w="6858000">
                <a:moveTo>
                  <a:pt x="0" y="0"/>
                </a:moveTo>
                <a:lnTo>
                  <a:pt x="6858000" y="0"/>
                </a:lnTo>
              </a:path>
            </a:pathLst>
          </a:custGeom>
          <a:ln w="12700">
            <a:solidFill>
              <a:srgbClr val="1C3664"/>
            </a:solidFill>
          </a:ln>
        </p:spPr>
        <p:txBody>
          <a:bodyPr wrap="square" lIns="0" tIns="0" rIns="0" bIns="0" rtlCol="0"/>
          <a:lstStyle/>
          <a:p>
            <a:endParaRPr/>
          </a:p>
        </p:txBody>
      </p:sp>
      <p:sp>
        <p:nvSpPr>
          <p:cNvPr id="7" name="object 7"/>
          <p:cNvSpPr txBox="1"/>
          <p:nvPr/>
        </p:nvSpPr>
        <p:spPr>
          <a:xfrm>
            <a:off x="444500" y="1620025"/>
            <a:ext cx="6872605" cy="6442710"/>
          </a:xfrm>
          <a:prstGeom prst="rect">
            <a:avLst/>
          </a:prstGeom>
        </p:spPr>
        <p:txBody>
          <a:bodyPr vert="horz" wrap="square" lIns="0" tIns="12700" rIns="0" bIns="0" rtlCol="0">
            <a:spAutoFit/>
          </a:bodyPr>
          <a:lstStyle/>
          <a:p>
            <a:pPr marL="12700">
              <a:lnSpc>
                <a:spcPct val="100000"/>
              </a:lnSpc>
              <a:spcBef>
                <a:spcPts val="100"/>
              </a:spcBef>
            </a:pPr>
            <a:r>
              <a:rPr sz="1400" b="1" u="sng" spc="20" dirty="0">
                <a:solidFill>
                  <a:srgbClr val="1C3664"/>
                </a:solidFill>
                <a:uFill>
                  <a:solidFill>
                    <a:srgbClr val="1C3664"/>
                  </a:solidFill>
                </a:uFill>
                <a:latin typeface="Calibri"/>
                <a:cs typeface="Calibri"/>
              </a:rPr>
              <a:t>Preventive</a:t>
            </a:r>
            <a:r>
              <a:rPr sz="1400" b="1" u="sng" spc="90" dirty="0">
                <a:solidFill>
                  <a:srgbClr val="1C3664"/>
                </a:solidFill>
                <a:uFill>
                  <a:solidFill>
                    <a:srgbClr val="1C3664"/>
                  </a:solidFill>
                </a:uFill>
                <a:latin typeface="Calibri"/>
                <a:cs typeface="Calibri"/>
              </a:rPr>
              <a:t> </a:t>
            </a:r>
            <a:r>
              <a:rPr sz="1400" b="1" u="sng" spc="50" dirty="0">
                <a:solidFill>
                  <a:srgbClr val="1C3664"/>
                </a:solidFill>
                <a:uFill>
                  <a:solidFill>
                    <a:srgbClr val="1C3664"/>
                  </a:solidFill>
                </a:uFill>
                <a:latin typeface="Calibri"/>
                <a:cs typeface="Calibri"/>
              </a:rPr>
              <a:t>Care</a:t>
            </a:r>
            <a:r>
              <a:rPr sz="1400" b="1" u="sng" spc="95" dirty="0">
                <a:solidFill>
                  <a:srgbClr val="1C3664"/>
                </a:solidFill>
                <a:uFill>
                  <a:solidFill>
                    <a:srgbClr val="1C3664"/>
                  </a:solidFill>
                </a:uFill>
                <a:latin typeface="Calibri"/>
                <a:cs typeface="Calibri"/>
              </a:rPr>
              <a:t> </a:t>
            </a:r>
            <a:r>
              <a:rPr sz="1400" b="1" u="sng" spc="40" dirty="0">
                <a:solidFill>
                  <a:srgbClr val="1C3664"/>
                </a:solidFill>
                <a:uFill>
                  <a:solidFill>
                    <a:srgbClr val="1C3664"/>
                  </a:solidFill>
                </a:uFill>
                <a:latin typeface="Calibri"/>
                <a:cs typeface="Calibri"/>
              </a:rPr>
              <a:t>Exams</a:t>
            </a:r>
            <a:endParaRPr sz="1400">
              <a:latin typeface="Calibri"/>
              <a:cs typeface="Calibri"/>
            </a:endParaRPr>
          </a:p>
          <a:p>
            <a:pPr marL="12700" marR="504825">
              <a:lnSpc>
                <a:spcPts val="1400"/>
              </a:lnSpc>
            </a:pPr>
            <a:r>
              <a:rPr sz="1100" dirty="0">
                <a:solidFill>
                  <a:srgbClr val="1C3664"/>
                </a:solidFill>
                <a:latin typeface="Calibri"/>
                <a:cs typeface="Calibri"/>
              </a:rPr>
              <a:t>Earn</a:t>
            </a:r>
            <a:r>
              <a:rPr sz="1100" spc="35" dirty="0">
                <a:solidFill>
                  <a:srgbClr val="1C3664"/>
                </a:solidFill>
                <a:latin typeface="Calibri"/>
                <a:cs typeface="Calibri"/>
              </a:rPr>
              <a:t> </a:t>
            </a:r>
            <a:r>
              <a:rPr sz="1100" dirty="0">
                <a:solidFill>
                  <a:srgbClr val="1C3664"/>
                </a:solidFill>
                <a:latin typeface="Calibri"/>
                <a:cs typeface="Calibri"/>
              </a:rPr>
              <a:t>points</a:t>
            </a:r>
            <a:r>
              <a:rPr sz="1100" spc="35" dirty="0">
                <a:solidFill>
                  <a:srgbClr val="1C3664"/>
                </a:solidFill>
                <a:latin typeface="Calibri"/>
                <a:cs typeface="Calibri"/>
              </a:rPr>
              <a:t> </a:t>
            </a:r>
            <a:r>
              <a:rPr sz="1100" dirty="0">
                <a:solidFill>
                  <a:srgbClr val="1C3664"/>
                </a:solidFill>
                <a:latin typeface="Calibri"/>
                <a:cs typeface="Calibri"/>
              </a:rPr>
              <a:t>for</a:t>
            </a:r>
            <a:r>
              <a:rPr sz="1100" spc="35" dirty="0">
                <a:solidFill>
                  <a:srgbClr val="1C3664"/>
                </a:solidFill>
                <a:latin typeface="Calibri"/>
                <a:cs typeface="Calibri"/>
              </a:rPr>
              <a:t> </a:t>
            </a:r>
            <a:r>
              <a:rPr sz="1100" dirty="0">
                <a:solidFill>
                  <a:srgbClr val="1C3664"/>
                </a:solidFill>
                <a:latin typeface="Calibri"/>
                <a:cs typeface="Calibri"/>
              </a:rPr>
              <a:t>completing</a:t>
            </a:r>
            <a:r>
              <a:rPr sz="1100" spc="35" dirty="0">
                <a:solidFill>
                  <a:srgbClr val="1C3664"/>
                </a:solidFill>
                <a:latin typeface="Calibri"/>
                <a:cs typeface="Calibri"/>
              </a:rPr>
              <a:t> </a:t>
            </a:r>
            <a:r>
              <a:rPr sz="1100" dirty="0">
                <a:solidFill>
                  <a:srgbClr val="1C3664"/>
                </a:solidFill>
                <a:latin typeface="Calibri"/>
                <a:cs typeface="Calibri"/>
              </a:rPr>
              <a:t>your</a:t>
            </a:r>
            <a:r>
              <a:rPr sz="1100" spc="40" dirty="0">
                <a:solidFill>
                  <a:srgbClr val="1C3664"/>
                </a:solidFill>
                <a:latin typeface="Calibri"/>
                <a:cs typeface="Calibri"/>
              </a:rPr>
              <a:t> </a:t>
            </a:r>
            <a:r>
              <a:rPr sz="1100" dirty="0">
                <a:solidFill>
                  <a:srgbClr val="1C3664"/>
                </a:solidFill>
                <a:latin typeface="Calibri"/>
                <a:cs typeface="Calibri"/>
              </a:rPr>
              <a:t>preventive</a:t>
            </a:r>
            <a:r>
              <a:rPr sz="1100" spc="35" dirty="0">
                <a:solidFill>
                  <a:srgbClr val="1C3664"/>
                </a:solidFill>
                <a:latin typeface="Calibri"/>
                <a:cs typeface="Calibri"/>
              </a:rPr>
              <a:t> </a:t>
            </a:r>
            <a:r>
              <a:rPr sz="1100" dirty="0">
                <a:solidFill>
                  <a:srgbClr val="1C3664"/>
                </a:solidFill>
                <a:latin typeface="Calibri"/>
                <a:cs typeface="Calibri"/>
              </a:rPr>
              <a:t>care</a:t>
            </a:r>
            <a:r>
              <a:rPr sz="1100" spc="35" dirty="0">
                <a:solidFill>
                  <a:srgbClr val="1C3664"/>
                </a:solidFill>
                <a:latin typeface="Calibri"/>
                <a:cs typeface="Calibri"/>
              </a:rPr>
              <a:t> </a:t>
            </a:r>
            <a:r>
              <a:rPr sz="1100" dirty="0">
                <a:solidFill>
                  <a:srgbClr val="1C3664"/>
                </a:solidFill>
                <a:latin typeface="Calibri"/>
                <a:cs typeface="Calibri"/>
              </a:rPr>
              <a:t>visits!</a:t>
            </a:r>
            <a:r>
              <a:rPr sz="1100" spc="35" dirty="0">
                <a:solidFill>
                  <a:srgbClr val="1C3664"/>
                </a:solidFill>
                <a:latin typeface="Calibri"/>
                <a:cs typeface="Calibri"/>
              </a:rPr>
              <a:t> </a:t>
            </a:r>
            <a:r>
              <a:rPr sz="1100" dirty="0">
                <a:solidFill>
                  <a:srgbClr val="1C3664"/>
                </a:solidFill>
                <a:latin typeface="Calibri"/>
                <a:cs typeface="Calibri"/>
              </a:rPr>
              <a:t>Age</a:t>
            </a:r>
            <a:r>
              <a:rPr sz="1100" spc="35" dirty="0">
                <a:solidFill>
                  <a:srgbClr val="1C3664"/>
                </a:solidFill>
                <a:latin typeface="Calibri"/>
                <a:cs typeface="Calibri"/>
              </a:rPr>
              <a:t> </a:t>
            </a:r>
            <a:r>
              <a:rPr sz="1100" dirty="0">
                <a:solidFill>
                  <a:srgbClr val="1C3664"/>
                </a:solidFill>
                <a:latin typeface="Calibri"/>
                <a:cs typeface="Calibri"/>
              </a:rPr>
              <a:t>or</a:t>
            </a:r>
            <a:r>
              <a:rPr sz="1100" spc="40" dirty="0">
                <a:solidFill>
                  <a:srgbClr val="1C3664"/>
                </a:solidFill>
                <a:latin typeface="Calibri"/>
                <a:cs typeface="Calibri"/>
              </a:rPr>
              <a:t> </a:t>
            </a:r>
            <a:r>
              <a:rPr sz="1100" dirty="0">
                <a:solidFill>
                  <a:srgbClr val="1C3664"/>
                </a:solidFill>
                <a:latin typeface="Calibri"/>
                <a:cs typeface="Calibri"/>
              </a:rPr>
              <a:t>gender</a:t>
            </a:r>
            <a:r>
              <a:rPr sz="1100" spc="35" dirty="0">
                <a:solidFill>
                  <a:srgbClr val="1C3664"/>
                </a:solidFill>
                <a:latin typeface="Calibri"/>
                <a:cs typeface="Calibri"/>
              </a:rPr>
              <a:t> </a:t>
            </a:r>
            <a:r>
              <a:rPr sz="1100" dirty="0">
                <a:solidFill>
                  <a:srgbClr val="1C3664"/>
                </a:solidFill>
                <a:latin typeface="Calibri"/>
                <a:cs typeface="Calibri"/>
              </a:rPr>
              <a:t>appropriate</a:t>
            </a:r>
            <a:r>
              <a:rPr sz="1100" spc="35" dirty="0">
                <a:solidFill>
                  <a:srgbClr val="1C3664"/>
                </a:solidFill>
                <a:latin typeface="Calibri"/>
                <a:cs typeface="Calibri"/>
              </a:rPr>
              <a:t> </a:t>
            </a:r>
            <a:r>
              <a:rPr sz="1100" dirty="0">
                <a:solidFill>
                  <a:srgbClr val="1C3664"/>
                </a:solidFill>
                <a:latin typeface="Calibri"/>
                <a:cs typeface="Calibri"/>
              </a:rPr>
              <a:t>exams</a:t>
            </a:r>
            <a:r>
              <a:rPr sz="1100" spc="35" dirty="0">
                <a:solidFill>
                  <a:srgbClr val="1C3664"/>
                </a:solidFill>
                <a:latin typeface="Calibri"/>
                <a:cs typeface="Calibri"/>
              </a:rPr>
              <a:t> </a:t>
            </a:r>
            <a:r>
              <a:rPr sz="1100" dirty="0">
                <a:solidFill>
                  <a:srgbClr val="1C3664"/>
                </a:solidFill>
                <a:latin typeface="Calibri"/>
                <a:cs typeface="Calibri"/>
              </a:rPr>
              <a:t>can</a:t>
            </a:r>
            <a:r>
              <a:rPr sz="1100" spc="35" dirty="0">
                <a:solidFill>
                  <a:srgbClr val="1C3664"/>
                </a:solidFill>
                <a:latin typeface="Calibri"/>
                <a:cs typeface="Calibri"/>
              </a:rPr>
              <a:t> </a:t>
            </a:r>
            <a:r>
              <a:rPr sz="1100" dirty="0">
                <a:solidFill>
                  <a:srgbClr val="1C3664"/>
                </a:solidFill>
                <a:latin typeface="Calibri"/>
                <a:cs typeface="Calibri"/>
              </a:rPr>
              <a:t>include</a:t>
            </a:r>
            <a:r>
              <a:rPr sz="1100" spc="40" dirty="0">
                <a:solidFill>
                  <a:srgbClr val="1C3664"/>
                </a:solidFill>
                <a:latin typeface="Calibri"/>
                <a:cs typeface="Calibri"/>
              </a:rPr>
              <a:t> </a:t>
            </a:r>
            <a:r>
              <a:rPr sz="1100" dirty="0">
                <a:solidFill>
                  <a:srgbClr val="1C3664"/>
                </a:solidFill>
                <a:latin typeface="Calibri"/>
                <a:cs typeface="Calibri"/>
              </a:rPr>
              <a:t>a</a:t>
            </a:r>
            <a:r>
              <a:rPr sz="1100" spc="35" dirty="0">
                <a:solidFill>
                  <a:srgbClr val="1C3664"/>
                </a:solidFill>
                <a:latin typeface="Calibri"/>
                <a:cs typeface="Calibri"/>
              </a:rPr>
              <a:t> </a:t>
            </a:r>
            <a:r>
              <a:rPr sz="1100" spc="-10" dirty="0">
                <a:solidFill>
                  <a:srgbClr val="1C3664"/>
                </a:solidFill>
                <a:latin typeface="Calibri"/>
                <a:cs typeface="Calibri"/>
              </a:rPr>
              <a:t>dental </a:t>
            </a:r>
            <a:r>
              <a:rPr sz="1100" dirty="0">
                <a:solidFill>
                  <a:srgbClr val="1C3664"/>
                </a:solidFill>
                <a:latin typeface="Calibri"/>
                <a:cs typeface="Calibri"/>
              </a:rPr>
              <a:t>exam,</a:t>
            </a:r>
            <a:r>
              <a:rPr sz="1100" spc="65" dirty="0">
                <a:solidFill>
                  <a:srgbClr val="1C3664"/>
                </a:solidFill>
                <a:latin typeface="Calibri"/>
                <a:cs typeface="Calibri"/>
              </a:rPr>
              <a:t> </a:t>
            </a:r>
            <a:r>
              <a:rPr sz="1100" dirty="0">
                <a:solidFill>
                  <a:srgbClr val="1C3664"/>
                </a:solidFill>
                <a:latin typeface="Calibri"/>
                <a:cs typeface="Calibri"/>
              </a:rPr>
              <a:t>vision</a:t>
            </a:r>
            <a:r>
              <a:rPr sz="1100" spc="65" dirty="0">
                <a:solidFill>
                  <a:srgbClr val="1C3664"/>
                </a:solidFill>
                <a:latin typeface="Calibri"/>
                <a:cs typeface="Calibri"/>
              </a:rPr>
              <a:t> </a:t>
            </a:r>
            <a:r>
              <a:rPr sz="1100" dirty="0">
                <a:solidFill>
                  <a:srgbClr val="1C3664"/>
                </a:solidFill>
                <a:latin typeface="Calibri"/>
                <a:cs typeface="Calibri"/>
              </a:rPr>
              <a:t>exam,</a:t>
            </a:r>
            <a:r>
              <a:rPr sz="1100" spc="65" dirty="0">
                <a:solidFill>
                  <a:srgbClr val="1C3664"/>
                </a:solidFill>
                <a:latin typeface="Calibri"/>
                <a:cs typeface="Calibri"/>
              </a:rPr>
              <a:t> </a:t>
            </a:r>
            <a:r>
              <a:rPr sz="1100" dirty="0">
                <a:solidFill>
                  <a:srgbClr val="1C3664"/>
                </a:solidFill>
                <a:latin typeface="Calibri"/>
                <a:cs typeface="Calibri"/>
              </a:rPr>
              <a:t>mammogram,</a:t>
            </a:r>
            <a:r>
              <a:rPr sz="1100" spc="65" dirty="0">
                <a:solidFill>
                  <a:srgbClr val="1C3664"/>
                </a:solidFill>
                <a:latin typeface="Calibri"/>
                <a:cs typeface="Calibri"/>
              </a:rPr>
              <a:t> </a:t>
            </a:r>
            <a:r>
              <a:rPr sz="1100" dirty="0">
                <a:solidFill>
                  <a:srgbClr val="1C3664"/>
                </a:solidFill>
                <a:latin typeface="Calibri"/>
                <a:cs typeface="Calibri"/>
              </a:rPr>
              <a:t>colonoscopy,</a:t>
            </a:r>
            <a:r>
              <a:rPr sz="1100" spc="65" dirty="0">
                <a:solidFill>
                  <a:srgbClr val="1C3664"/>
                </a:solidFill>
                <a:latin typeface="Calibri"/>
                <a:cs typeface="Calibri"/>
              </a:rPr>
              <a:t> </a:t>
            </a:r>
            <a:r>
              <a:rPr sz="1100" dirty="0">
                <a:solidFill>
                  <a:srgbClr val="1C3664"/>
                </a:solidFill>
                <a:latin typeface="Calibri"/>
                <a:cs typeface="Calibri"/>
              </a:rPr>
              <a:t>prostate</a:t>
            </a:r>
            <a:r>
              <a:rPr sz="1100" spc="65" dirty="0">
                <a:solidFill>
                  <a:srgbClr val="1C3664"/>
                </a:solidFill>
                <a:latin typeface="Calibri"/>
                <a:cs typeface="Calibri"/>
              </a:rPr>
              <a:t> </a:t>
            </a:r>
            <a:r>
              <a:rPr sz="1100" dirty="0">
                <a:solidFill>
                  <a:srgbClr val="1C3664"/>
                </a:solidFill>
                <a:latin typeface="Calibri"/>
                <a:cs typeface="Calibri"/>
              </a:rPr>
              <a:t>exam,</a:t>
            </a:r>
            <a:r>
              <a:rPr sz="1100" spc="380" dirty="0">
                <a:solidFill>
                  <a:srgbClr val="1C3664"/>
                </a:solidFill>
                <a:latin typeface="Calibri"/>
                <a:cs typeface="Calibri"/>
              </a:rPr>
              <a:t> </a:t>
            </a:r>
            <a:r>
              <a:rPr sz="1100" dirty="0">
                <a:solidFill>
                  <a:srgbClr val="1C3664"/>
                </a:solidFill>
                <a:latin typeface="Calibri"/>
                <a:cs typeface="Calibri"/>
              </a:rPr>
              <a:t>skin</a:t>
            </a:r>
            <a:r>
              <a:rPr sz="1100" spc="65" dirty="0">
                <a:solidFill>
                  <a:srgbClr val="1C3664"/>
                </a:solidFill>
                <a:latin typeface="Calibri"/>
                <a:cs typeface="Calibri"/>
              </a:rPr>
              <a:t> </a:t>
            </a:r>
            <a:r>
              <a:rPr sz="1100" dirty="0">
                <a:solidFill>
                  <a:srgbClr val="1C3664"/>
                </a:solidFill>
                <a:latin typeface="Calibri"/>
                <a:cs typeface="Calibri"/>
              </a:rPr>
              <a:t>cancer</a:t>
            </a:r>
            <a:r>
              <a:rPr sz="1100" spc="65" dirty="0">
                <a:solidFill>
                  <a:srgbClr val="1C3664"/>
                </a:solidFill>
                <a:latin typeface="Calibri"/>
                <a:cs typeface="Calibri"/>
              </a:rPr>
              <a:t> </a:t>
            </a:r>
            <a:r>
              <a:rPr sz="1100" dirty="0">
                <a:solidFill>
                  <a:srgbClr val="1C3664"/>
                </a:solidFill>
                <a:latin typeface="Calibri"/>
                <a:cs typeface="Calibri"/>
              </a:rPr>
              <a:t>screening,</a:t>
            </a:r>
            <a:r>
              <a:rPr sz="1100" spc="65" dirty="0">
                <a:solidFill>
                  <a:srgbClr val="1C3664"/>
                </a:solidFill>
                <a:latin typeface="Calibri"/>
                <a:cs typeface="Calibri"/>
              </a:rPr>
              <a:t> </a:t>
            </a:r>
            <a:r>
              <a:rPr sz="1100" dirty="0">
                <a:solidFill>
                  <a:srgbClr val="1C3664"/>
                </a:solidFill>
                <a:latin typeface="Calibri"/>
                <a:cs typeface="Calibri"/>
              </a:rPr>
              <a:t>annual</a:t>
            </a:r>
            <a:r>
              <a:rPr sz="1100" spc="65" dirty="0">
                <a:solidFill>
                  <a:srgbClr val="1C3664"/>
                </a:solidFill>
                <a:latin typeface="Calibri"/>
                <a:cs typeface="Calibri"/>
              </a:rPr>
              <a:t> </a:t>
            </a:r>
            <a:r>
              <a:rPr sz="1100" dirty="0">
                <a:solidFill>
                  <a:srgbClr val="1C3664"/>
                </a:solidFill>
                <a:latin typeface="Calibri"/>
                <a:cs typeface="Calibri"/>
              </a:rPr>
              <a:t>physical</a:t>
            </a:r>
            <a:r>
              <a:rPr sz="1100" spc="65" dirty="0">
                <a:solidFill>
                  <a:srgbClr val="1C3664"/>
                </a:solidFill>
                <a:latin typeface="Calibri"/>
                <a:cs typeface="Calibri"/>
              </a:rPr>
              <a:t> </a:t>
            </a:r>
            <a:r>
              <a:rPr sz="1100" dirty="0">
                <a:solidFill>
                  <a:srgbClr val="1C3664"/>
                </a:solidFill>
                <a:latin typeface="Calibri"/>
                <a:cs typeface="Calibri"/>
              </a:rPr>
              <a:t>or</a:t>
            </a:r>
            <a:r>
              <a:rPr sz="1100" spc="65" dirty="0">
                <a:solidFill>
                  <a:srgbClr val="1C3664"/>
                </a:solidFill>
                <a:latin typeface="Calibri"/>
                <a:cs typeface="Calibri"/>
              </a:rPr>
              <a:t> </a:t>
            </a:r>
            <a:r>
              <a:rPr sz="1100" spc="-20" dirty="0">
                <a:solidFill>
                  <a:srgbClr val="1C3664"/>
                </a:solidFill>
                <a:latin typeface="Calibri"/>
                <a:cs typeface="Calibri"/>
              </a:rPr>
              <a:t>well </a:t>
            </a:r>
            <a:r>
              <a:rPr sz="1100" dirty="0">
                <a:solidFill>
                  <a:srgbClr val="1C3664"/>
                </a:solidFill>
                <a:latin typeface="Calibri"/>
                <a:cs typeface="Calibri"/>
              </a:rPr>
              <a:t>woman</a:t>
            </a:r>
            <a:r>
              <a:rPr sz="1100" spc="65" dirty="0">
                <a:solidFill>
                  <a:srgbClr val="1C3664"/>
                </a:solidFill>
                <a:latin typeface="Calibri"/>
                <a:cs typeface="Calibri"/>
              </a:rPr>
              <a:t> </a:t>
            </a:r>
            <a:r>
              <a:rPr sz="1100" spc="-10" dirty="0">
                <a:solidFill>
                  <a:srgbClr val="1C3664"/>
                </a:solidFill>
                <a:latin typeface="Calibri"/>
                <a:cs typeface="Calibri"/>
              </a:rPr>
              <a:t>visit.</a:t>
            </a:r>
            <a:endParaRPr sz="1100">
              <a:latin typeface="Calibri"/>
              <a:cs typeface="Calibri"/>
            </a:endParaRPr>
          </a:p>
          <a:p>
            <a:pPr marL="12700">
              <a:lnSpc>
                <a:spcPct val="100000"/>
              </a:lnSpc>
              <a:spcBef>
                <a:spcPts val="885"/>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a:latin typeface="Calibri"/>
              <a:cs typeface="Calibri"/>
            </a:endParaRPr>
          </a:p>
          <a:p>
            <a:pPr marL="12700" marR="822325">
              <a:lnSpc>
                <a:spcPts val="1400"/>
              </a:lnSpc>
              <a:spcBef>
                <a:spcPts val="40"/>
              </a:spcBef>
            </a:pPr>
            <a:r>
              <a:rPr sz="1100" spc="-30" dirty="0">
                <a:solidFill>
                  <a:srgbClr val="1C3664"/>
                </a:solidFill>
                <a:latin typeface="Calibri"/>
                <a:cs typeface="Calibri"/>
              </a:rPr>
              <a:t>After</a:t>
            </a:r>
            <a:r>
              <a:rPr sz="1100" spc="85" dirty="0">
                <a:solidFill>
                  <a:srgbClr val="1C3664"/>
                </a:solidFill>
                <a:latin typeface="Calibri"/>
                <a:cs typeface="Calibri"/>
              </a:rPr>
              <a:t> </a:t>
            </a:r>
            <a:r>
              <a:rPr sz="1100" dirty="0">
                <a:solidFill>
                  <a:srgbClr val="1C3664"/>
                </a:solidFill>
                <a:latin typeface="Calibri"/>
                <a:cs typeface="Calibri"/>
              </a:rPr>
              <a:t>completing</a:t>
            </a:r>
            <a:r>
              <a:rPr sz="1100" spc="85" dirty="0">
                <a:solidFill>
                  <a:srgbClr val="1C3664"/>
                </a:solidFill>
                <a:latin typeface="Calibri"/>
                <a:cs typeface="Calibri"/>
              </a:rPr>
              <a:t> </a:t>
            </a:r>
            <a:r>
              <a:rPr sz="1100" dirty="0">
                <a:solidFill>
                  <a:srgbClr val="1C3664"/>
                </a:solidFill>
                <a:latin typeface="Calibri"/>
                <a:cs typeface="Calibri"/>
              </a:rPr>
              <a:t>your</a:t>
            </a:r>
            <a:r>
              <a:rPr sz="1100" spc="90" dirty="0">
                <a:solidFill>
                  <a:srgbClr val="1C3664"/>
                </a:solidFill>
                <a:latin typeface="Calibri"/>
                <a:cs typeface="Calibri"/>
              </a:rPr>
              <a:t> </a:t>
            </a:r>
            <a:r>
              <a:rPr sz="1100" dirty="0">
                <a:solidFill>
                  <a:srgbClr val="1C3664"/>
                </a:solidFill>
                <a:latin typeface="Calibri"/>
                <a:cs typeface="Calibri"/>
              </a:rPr>
              <a:t>preventive</a:t>
            </a:r>
            <a:r>
              <a:rPr sz="1100" spc="85" dirty="0">
                <a:solidFill>
                  <a:srgbClr val="1C3664"/>
                </a:solidFill>
                <a:latin typeface="Calibri"/>
                <a:cs typeface="Calibri"/>
              </a:rPr>
              <a:t> </a:t>
            </a:r>
            <a:r>
              <a:rPr sz="1100" dirty="0">
                <a:solidFill>
                  <a:srgbClr val="1C3664"/>
                </a:solidFill>
                <a:latin typeface="Calibri"/>
                <a:cs typeface="Calibri"/>
              </a:rPr>
              <a:t>care</a:t>
            </a:r>
            <a:r>
              <a:rPr sz="1100" spc="90" dirty="0">
                <a:solidFill>
                  <a:srgbClr val="1C3664"/>
                </a:solidFill>
                <a:latin typeface="Calibri"/>
                <a:cs typeface="Calibri"/>
              </a:rPr>
              <a:t> </a:t>
            </a:r>
            <a:r>
              <a:rPr sz="1100" dirty="0">
                <a:solidFill>
                  <a:srgbClr val="1C3664"/>
                </a:solidFill>
                <a:latin typeface="Calibri"/>
                <a:cs typeface="Calibri"/>
              </a:rPr>
              <a:t>visit,</a:t>
            </a:r>
            <a:r>
              <a:rPr sz="1100" spc="85" dirty="0">
                <a:solidFill>
                  <a:srgbClr val="1C3664"/>
                </a:solidFill>
                <a:latin typeface="Calibri"/>
                <a:cs typeface="Calibri"/>
              </a:rPr>
              <a:t> </a:t>
            </a:r>
            <a:r>
              <a:rPr sz="1100" dirty="0">
                <a:solidFill>
                  <a:srgbClr val="1C3664"/>
                </a:solidFill>
                <a:latin typeface="Calibri"/>
                <a:cs typeface="Calibri"/>
              </a:rPr>
              <a:t>log</a:t>
            </a:r>
            <a:r>
              <a:rPr sz="1100" spc="90" dirty="0">
                <a:solidFill>
                  <a:srgbClr val="1C3664"/>
                </a:solidFill>
                <a:latin typeface="Calibri"/>
                <a:cs typeface="Calibri"/>
              </a:rPr>
              <a:t> </a:t>
            </a:r>
            <a:r>
              <a:rPr sz="1100" dirty="0">
                <a:solidFill>
                  <a:srgbClr val="1C3664"/>
                </a:solidFill>
                <a:latin typeface="Calibri"/>
                <a:cs typeface="Calibri"/>
              </a:rPr>
              <a:t>into</a:t>
            </a:r>
            <a:r>
              <a:rPr sz="1100" spc="85" dirty="0">
                <a:solidFill>
                  <a:srgbClr val="1C3664"/>
                </a:solidFill>
                <a:latin typeface="Calibri"/>
                <a:cs typeface="Calibri"/>
              </a:rPr>
              <a:t> </a:t>
            </a:r>
            <a:r>
              <a:rPr sz="1100" b="1" u="sng" dirty="0">
                <a:solidFill>
                  <a:srgbClr val="1C3664"/>
                </a:solidFill>
                <a:uFill>
                  <a:solidFill>
                    <a:srgbClr val="1C3664"/>
                  </a:solidFill>
                </a:uFill>
                <a:latin typeface="Calibri"/>
                <a:cs typeface="Calibri"/>
              </a:rPr>
              <a:t>mymarqueehealth.com</a:t>
            </a:r>
            <a:r>
              <a:rPr sz="1100" b="1" u="none" spc="90" dirty="0">
                <a:solidFill>
                  <a:srgbClr val="1C3664"/>
                </a:solidFill>
                <a:latin typeface="Calibri"/>
                <a:cs typeface="Calibri"/>
              </a:rPr>
              <a:t> </a:t>
            </a:r>
            <a:r>
              <a:rPr sz="1100" u="none" dirty="0">
                <a:solidFill>
                  <a:srgbClr val="1C3664"/>
                </a:solidFill>
                <a:latin typeface="Calibri"/>
                <a:cs typeface="Calibri"/>
              </a:rPr>
              <a:t>and</a:t>
            </a:r>
            <a:r>
              <a:rPr sz="1100" u="none" spc="85" dirty="0">
                <a:solidFill>
                  <a:srgbClr val="1C3664"/>
                </a:solidFill>
                <a:latin typeface="Calibri"/>
                <a:cs typeface="Calibri"/>
              </a:rPr>
              <a:t> </a:t>
            </a:r>
            <a:r>
              <a:rPr sz="1100" u="none" dirty="0">
                <a:solidFill>
                  <a:srgbClr val="1C3664"/>
                </a:solidFill>
                <a:latin typeface="Calibri"/>
                <a:cs typeface="Calibri"/>
              </a:rPr>
              <a:t>click</a:t>
            </a:r>
            <a:r>
              <a:rPr sz="1100" u="none" spc="90" dirty="0">
                <a:solidFill>
                  <a:srgbClr val="1C3664"/>
                </a:solidFill>
                <a:latin typeface="Calibri"/>
                <a:cs typeface="Calibri"/>
              </a:rPr>
              <a:t> </a:t>
            </a:r>
            <a:r>
              <a:rPr sz="1100" u="none" dirty="0">
                <a:solidFill>
                  <a:srgbClr val="1C3664"/>
                </a:solidFill>
                <a:latin typeface="Calibri"/>
                <a:cs typeface="Calibri"/>
              </a:rPr>
              <a:t>on</a:t>
            </a:r>
            <a:r>
              <a:rPr sz="1100" u="none" spc="85" dirty="0">
                <a:solidFill>
                  <a:srgbClr val="1C3664"/>
                </a:solidFill>
                <a:latin typeface="Calibri"/>
                <a:cs typeface="Calibri"/>
              </a:rPr>
              <a:t> </a:t>
            </a:r>
            <a:r>
              <a:rPr sz="1100" u="none" dirty="0">
                <a:solidFill>
                  <a:srgbClr val="1C3664"/>
                </a:solidFill>
                <a:latin typeface="Calibri"/>
                <a:cs typeface="Calibri"/>
              </a:rPr>
              <a:t>the</a:t>
            </a:r>
            <a:r>
              <a:rPr sz="1100" u="none" spc="90" dirty="0">
                <a:solidFill>
                  <a:srgbClr val="1C3664"/>
                </a:solidFill>
                <a:latin typeface="Calibri"/>
                <a:cs typeface="Calibri"/>
              </a:rPr>
              <a:t> </a:t>
            </a:r>
            <a:r>
              <a:rPr sz="1100" b="1" u="none" spc="-10" dirty="0">
                <a:solidFill>
                  <a:srgbClr val="1C3664"/>
                </a:solidFill>
                <a:latin typeface="Calibri"/>
                <a:cs typeface="Calibri"/>
              </a:rPr>
              <a:t>‘Rewards’ </a:t>
            </a:r>
            <a:r>
              <a:rPr sz="1100" u="none" dirty="0">
                <a:solidFill>
                  <a:srgbClr val="1C3664"/>
                </a:solidFill>
                <a:latin typeface="Calibri"/>
                <a:cs typeface="Calibri"/>
              </a:rPr>
              <a:t>page.</a:t>
            </a:r>
            <a:r>
              <a:rPr sz="1100" u="none" spc="30" dirty="0">
                <a:solidFill>
                  <a:srgbClr val="1C3664"/>
                </a:solidFill>
                <a:latin typeface="Calibri"/>
                <a:cs typeface="Calibri"/>
              </a:rPr>
              <a:t> </a:t>
            </a:r>
            <a:r>
              <a:rPr sz="1100" u="none" dirty="0">
                <a:solidFill>
                  <a:srgbClr val="1C3664"/>
                </a:solidFill>
                <a:latin typeface="Calibri"/>
                <a:cs typeface="Calibri"/>
              </a:rPr>
              <a:t>Select</a:t>
            </a:r>
            <a:r>
              <a:rPr sz="1100" u="none" spc="35" dirty="0">
                <a:solidFill>
                  <a:srgbClr val="1C3664"/>
                </a:solidFill>
                <a:latin typeface="Calibri"/>
                <a:cs typeface="Calibri"/>
              </a:rPr>
              <a:t> </a:t>
            </a:r>
            <a:r>
              <a:rPr sz="1100" u="none" dirty="0">
                <a:solidFill>
                  <a:srgbClr val="1C3664"/>
                </a:solidFill>
                <a:latin typeface="Calibri"/>
                <a:cs typeface="Calibri"/>
              </a:rPr>
              <a:t>the</a:t>
            </a:r>
            <a:r>
              <a:rPr sz="1100" u="none" spc="35" dirty="0">
                <a:solidFill>
                  <a:srgbClr val="1C3664"/>
                </a:solidFill>
                <a:latin typeface="Calibri"/>
                <a:cs typeface="Calibri"/>
              </a:rPr>
              <a:t> </a:t>
            </a:r>
            <a:r>
              <a:rPr sz="1100" u="none" dirty="0">
                <a:solidFill>
                  <a:srgbClr val="1C3664"/>
                </a:solidFill>
                <a:latin typeface="Calibri"/>
                <a:cs typeface="Calibri"/>
              </a:rPr>
              <a:t>log</a:t>
            </a:r>
            <a:r>
              <a:rPr sz="1100" u="none" spc="35" dirty="0">
                <a:solidFill>
                  <a:srgbClr val="1C3664"/>
                </a:solidFill>
                <a:latin typeface="Calibri"/>
                <a:cs typeface="Calibri"/>
              </a:rPr>
              <a:t> </a:t>
            </a:r>
            <a:r>
              <a:rPr sz="1100" u="none" dirty="0">
                <a:solidFill>
                  <a:srgbClr val="1C3664"/>
                </a:solidFill>
                <a:latin typeface="Calibri"/>
                <a:cs typeface="Calibri"/>
              </a:rPr>
              <a:t>date,</a:t>
            </a:r>
            <a:r>
              <a:rPr sz="1100" u="none" spc="35" dirty="0">
                <a:solidFill>
                  <a:srgbClr val="1C3664"/>
                </a:solidFill>
                <a:latin typeface="Calibri"/>
                <a:cs typeface="Calibri"/>
              </a:rPr>
              <a:t> </a:t>
            </a:r>
            <a:r>
              <a:rPr sz="1100" u="none" dirty="0">
                <a:solidFill>
                  <a:srgbClr val="1C3664"/>
                </a:solidFill>
                <a:latin typeface="Calibri"/>
                <a:cs typeface="Calibri"/>
              </a:rPr>
              <a:t>click</a:t>
            </a:r>
            <a:r>
              <a:rPr sz="1100" u="none" spc="35" dirty="0">
                <a:solidFill>
                  <a:srgbClr val="1C3664"/>
                </a:solidFill>
                <a:latin typeface="Calibri"/>
                <a:cs typeface="Calibri"/>
              </a:rPr>
              <a:t> </a:t>
            </a:r>
            <a:r>
              <a:rPr sz="1100" u="none" dirty="0">
                <a:solidFill>
                  <a:srgbClr val="1C3664"/>
                </a:solidFill>
                <a:latin typeface="Calibri"/>
                <a:cs typeface="Calibri"/>
              </a:rPr>
              <a:t>on</a:t>
            </a:r>
            <a:r>
              <a:rPr sz="1100" u="none" spc="35" dirty="0">
                <a:solidFill>
                  <a:srgbClr val="1C3664"/>
                </a:solidFill>
                <a:latin typeface="Calibri"/>
                <a:cs typeface="Calibri"/>
              </a:rPr>
              <a:t> </a:t>
            </a:r>
            <a:r>
              <a:rPr sz="1100" u="none" dirty="0">
                <a:solidFill>
                  <a:srgbClr val="1C3664"/>
                </a:solidFill>
                <a:latin typeface="Calibri"/>
                <a:cs typeface="Calibri"/>
              </a:rPr>
              <a:t>this</a:t>
            </a:r>
            <a:r>
              <a:rPr sz="1100" u="none" spc="35" dirty="0">
                <a:solidFill>
                  <a:srgbClr val="1C3664"/>
                </a:solidFill>
                <a:latin typeface="Calibri"/>
                <a:cs typeface="Calibri"/>
              </a:rPr>
              <a:t> </a:t>
            </a:r>
            <a:r>
              <a:rPr sz="1100" u="none" dirty="0">
                <a:solidFill>
                  <a:srgbClr val="1C3664"/>
                </a:solidFill>
                <a:latin typeface="Calibri"/>
                <a:cs typeface="Calibri"/>
              </a:rPr>
              <a:t>activity,</a:t>
            </a:r>
            <a:r>
              <a:rPr sz="1100" u="none" spc="35" dirty="0">
                <a:solidFill>
                  <a:srgbClr val="1C3664"/>
                </a:solidFill>
                <a:latin typeface="Calibri"/>
                <a:cs typeface="Calibri"/>
              </a:rPr>
              <a:t> </a:t>
            </a:r>
            <a:r>
              <a:rPr sz="1100" u="none" dirty="0">
                <a:solidFill>
                  <a:srgbClr val="1C3664"/>
                </a:solidFill>
                <a:latin typeface="Calibri"/>
                <a:cs typeface="Calibri"/>
              </a:rPr>
              <a:t>and</a:t>
            </a:r>
            <a:r>
              <a:rPr sz="1100" u="none" spc="35" dirty="0">
                <a:solidFill>
                  <a:srgbClr val="1C3664"/>
                </a:solidFill>
                <a:latin typeface="Calibri"/>
                <a:cs typeface="Calibri"/>
              </a:rPr>
              <a:t> </a:t>
            </a:r>
            <a:r>
              <a:rPr sz="1100" u="none" dirty="0">
                <a:solidFill>
                  <a:srgbClr val="1C3664"/>
                </a:solidFill>
                <a:latin typeface="Calibri"/>
                <a:cs typeface="Calibri"/>
              </a:rPr>
              <a:t>enter</a:t>
            </a:r>
            <a:r>
              <a:rPr sz="1100" u="none" spc="35" dirty="0">
                <a:solidFill>
                  <a:srgbClr val="1C3664"/>
                </a:solidFill>
                <a:latin typeface="Calibri"/>
                <a:cs typeface="Calibri"/>
              </a:rPr>
              <a:t> </a:t>
            </a:r>
            <a:r>
              <a:rPr sz="1100" u="none" dirty="0">
                <a:solidFill>
                  <a:srgbClr val="1C3664"/>
                </a:solidFill>
                <a:latin typeface="Calibri"/>
                <a:cs typeface="Calibri"/>
              </a:rPr>
              <a:t>the</a:t>
            </a:r>
            <a:r>
              <a:rPr sz="1100" u="none" spc="35" dirty="0">
                <a:solidFill>
                  <a:srgbClr val="1C3664"/>
                </a:solidFill>
                <a:latin typeface="Calibri"/>
                <a:cs typeface="Calibri"/>
              </a:rPr>
              <a:t> </a:t>
            </a:r>
            <a:r>
              <a:rPr sz="1100" u="none" dirty="0">
                <a:solidFill>
                  <a:srgbClr val="1C3664"/>
                </a:solidFill>
                <a:latin typeface="Calibri"/>
                <a:cs typeface="Calibri"/>
              </a:rPr>
              <a:t>type</a:t>
            </a:r>
            <a:r>
              <a:rPr sz="1100" u="none" spc="35" dirty="0">
                <a:solidFill>
                  <a:srgbClr val="1C3664"/>
                </a:solidFill>
                <a:latin typeface="Calibri"/>
                <a:cs typeface="Calibri"/>
              </a:rPr>
              <a:t> </a:t>
            </a:r>
            <a:r>
              <a:rPr sz="1100" u="none" dirty="0">
                <a:solidFill>
                  <a:srgbClr val="1C3664"/>
                </a:solidFill>
                <a:latin typeface="Calibri"/>
                <a:cs typeface="Calibri"/>
              </a:rPr>
              <a:t>of</a:t>
            </a:r>
            <a:r>
              <a:rPr sz="1100" u="none" spc="35" dirty="0">
                <a:solidFill>
                  <a:srgbClr val="1C3664"/>
                </a:solidFill>
                <a:latin typeface="Calibri"/>
                <a:cs typeface="Calibri"/>
              </a:rPr>
              <a:t> </a:t>
            </a:r>
            <a:r>
              <a:rPr sz="1100" u="none" dirty="0">
                <a:solidFill>
                  <a:srgbClr val="1C3664"/>
                </a:solidFill>
                <a:latin typeface="Calibri"/>
                <a:cs typeface="Calibri"/>
              </a:rPr>
              <a:t>visit</a:t>
            </a:r>
            <a:r>
              <a:rPr sz="1100" u="none" spc="35" dirty="0">
                <a:solidFill>
                  <a:srgbClr val="1C3664"/>
                </a:solidFill>
                <a:latin typeface="Calibri"/>
                <a:cs typeface="Calibri"/>
              </a:rPr>
              <a:t> </a:t>
            </a:r>
            <a:r>
              <a:rPr sz="1100" u="none" dirty="0">
                <a:solidFill>
                  <a:srgbClr val="1C3664"/>
                </a:solidFill>
                <a:latin typeface="Calibri"/>
                <a:cs typeface="Calibri"/>
              </a:rPr>
              <a:t>in</a:t>
            </a:r>
            <a:r>
              <a:rPr sz="1100" u="none" spc="35" dirty="0">
                <a:solidFill>
                  <a:srgbClr val="1C3664"/>
                </a:solidFill>
                <a:latin typeface="Calibri"/>
                <a:cs typeface="Calibri"/>
              </a:rPr>
              <a:t> </a:t>
            </a:r>
            <a:r>
              <a:rPr sz="1100" u="none" dirty="0">
                <a:solidFill>
                  <a:srgbClr val="1C3664"/>
                </a:solidFill>
                <a:latin typeface="Calibri"/>
                <a:cs typeface="Calibri"/>
              </a:rPr>
              <a:t>the</a:t>
            </a:r>
            <a:r>
              <a:rPr sz="1100" u="none" spc="35" dirty="0">
                <a:solidFill>
                  <a:srgbClr val="1C3664"/>
                </a:solidFill>
                <a:latin typeface="Calibri"/>
                <a:cs typeface="Calibri"/>
              </a:rPr>
              <a:t> </a:t>
            </a:r>
            <a:r>
              <a:rPr sz="1100" b="1" u="none" dirty="0">
                <a:solidFill>
                  <a:srgbClr val="1C3664"/>
                </a:solidFill>
                <a:latin typeface="Calibri"/>
                <a:cs typeface="Calibri"/>
              </a:rPr>
              <a:t>‘Notes’</a:t>
            </a:r>
            <a:r>
              <a:rPr sz="1100" b="1" u="none" spc="35" dirty="0">
                <a:solidFill>
                  <a:srgbClr val="1C3664"/>
                </a:solidFill>
                <a:latin typeface="Calibri"/>
                <a:cs typeface="Calibri"/>
              </a:rPr>
              <a:t> </a:t>
            </a:r>
            <a:r>
              <a:rPr sz="1100" u="none" dirty="0">
                <a:solidFill>
                  <a:srgbClr val="1C3664"/>
                </a:solidFill>
                <a:latin typeface="Calibri"/>
                <a:cs typeface="Calibri"/>
              </a:rPr>
              <a:t>section.</a:t>
            </a:r>
            <a:r>
              <a:rPr sz="1100" u="none" spc="30" dirty="0">
                <a:solidFill>
                  <a:srgbClr val="1C3664"/>
                </a:solidFill>
                <a:latin typeface="Calibri"/>
                <a:cs typeface="Calibri"/>
              </a:rPr>
              <a:t> </a:t>
            </a:r>
            <a:r>
              <a:rPr sz="1100" u="none" spc="-10" dirty="0">
                <a:solidFill>
                  <a:srgbClr val="1C3664"/>
                </a:solidFill>
                <a:latin typeface="Calibri"/>
                <a:cs typeface="Calibri"/>
              </a:rPr>
              <a:t>Click </a:t>
            </a:r>
            <a:r>
              <a:rPr sz="1100" b="1" u="none" spc="10" dirty="0">
                <a:solidFill>
                  <a:srgbClr val="1C3664"/>
                </a:solidFill>
                <a:latin typeface="Calibri"/>
                <a:cs typeface="Calibri"/>
              </a:rPr>
              <a:t>‘Save’</a:t>
            </a:r>
            <a:r>
              <a:rPr sz="1100" u="none" spc="10" dirty="0">
                <a:solidFill>
                  <a:srgbClr val="1C3664"/>
                </a:solidFill>
                <a:latin typeface="Calibri"/>
                <a:cs typeface="Calibri"/>
              </a:rPr>
              <a:t>.</a:t>
            </a:r>
            <a:r>
              <a:rPr sz="1100" u="none" spc="-5" dirty="0">
                <a:solidFill>
                  <a:srgbClr val="1C3664"/>
                </a:solidFill>
                <a:latin typeface="Calibri"/>
                <a:cs typeface="Calibri"/>
              </a:rPr>
              <a:t> </a:t>
            </a:r>
            <a:r>
              <a:rPr sz="1100" u="none" dirty="0">
                <a:solidFill>
                  <a:srgbClr val="1C3664"/>
                </a:solidFill>
                <a:latin typeface="Calibri"/>
                <a:cs typeface="Calibri"/>
              </a:rPr>
              <a:t>You</a:t>
            </a:r>
            <a:r>
              <a:rPr sz="1100" u="none" spc="-5" dirty="0">
                <a:solidFill>
                  <a:srgbClr val="1C3664"/>
                </a:solidFill>
                <a:latin typeface="Calibri"/>
                <a:cs typeface="Calibri"/>
              </a:rPr>
              <a:t> </a:t>
            </a:r>
            <a:r>
              <a:rPr sz="1100" u="none" spc="10" dirty="0">
                <a:solidFill>
                  <a:srgbClr val="1C3664"/>
                </a:solidFill>
                <a:latin typeface="Calibri"/>
                <a:cs typeface="Calibri"/>
              </a:rPr>
              <a:t>can</a:t>
            </a:r>
            <a:r>
              <a:rPr sz="1100" u="none" dirty="0">
                <a:solidFill>
                  <a:srgbClr val="1C3664"/>
                </a:solidFill>
                <a:latin typeface="Calibri"/>
                <a:cs typeface="Calibri"/>
              </a:rPr>
              <a:t> </a:t>
            </a:r>
            <a:r>
              <a:rPr sz="1100" u="none" spc="10" dirty="0">
                <a:solidFill>
                  <a:srgbClr val="1C3664"/>
                </a:solidFill>
                <a:latin typeface="Calibri"/>
                <a:cs typeface="Calibri"/>
              </a:rPr>
              <a:t>log</a:t>
            </a:r>
            <a:r>
              <a:rPr sz="1100" u="none" spc="-5" dirty="0">
                <a:solidFill>
                  <a:srgbClr val="1C3664"/>
                </a:solidFill>
                <a:latin typeface="Calibri"/>
                <a:cs typeface="Calibri"/>
              </a:rPr>
              <a:t> </a:t>
            </a:r>
            <a:r>
              <a:rPr sz="1100" u="none" spc="10" dirty="0">
                <a:solidFill>
                  <a:srgbClr val="1C3664"/>
                </a:solidFill>
                <a:latin typeface="Calibri"/>
                <a:cs typeface="Calibri"/>
              </a:rPr>
              <a:t>preventive</a:t>
            </a:r>
            <a:r>
              <a:rPr sz="1100" u="none" dirty="0">
                <a:solidFill>
                  <a:srgbClr val="1C3664"/>
                </a:solidFill>
                <a:latin typeface="Calibri"/>
                <a:cs typeface="Calibri"/>
              </a:rPr>
              <a:t> </a:t>
            </a:r>
            <a:r>
              <a:rPr sz="1100" u="none" spc="10" dirty="0">
                <a:solidFill>
                  <a:srgbClr val="1C3664"/>
                </a:solidFill>
                <a:latin typeface="Calibri"/>
                <a:cs typeface="Calibri"/>
              </a:rPr>
              <a:t>visits</a:t>
            </a:r>
            <a:r>
              <a:rPr sz="1100" u="none" spc="-5" dirty="0">
                <a:solidFill>
                  <a:srgbClr val="1C3664"/>
                </a:solidFill>
                <a:latin typeface="Calibri"/>
                <a:cs typeface="Calibri"/>
              </a:rPr>
              <a:t> </a:t>
            </a:r>
            <a:r>
              <a:rPr sz="1100" u="none" spc="10" dirty="0">
                <a:solidFill>
                  <a:srgbClr val="1C3664"/>
                </a:solidFill>
                <a:latin typeface="Calibri"/>
                <a:cs typeface="Calibri"/>
              </a:rPr>
              <a:t>once</a:t>
            </a:r>
            <a:r>
              <a:rPr sz="1100" u="none" dirty="0">
                <a:solidFill>
                  <a:srgbClr val="1C3664"/>
                </a:solidFill>
                <a:latin typeface="Calibri"/>
                <a:cs typeface="Calibri"/>
              </a:rPr>
              <a:t> </a:t>
            </a:r>
            <a:r>
              <a:rPr sz="1100" u="none" spc="10" dirty="0">
                <a:solidFill>
                  <a:srgbClr val="1C3664"/>
                </a:solidFill>
                <a:latin typeface="Calibri"/>
                <a:cs typeface="Calibri"/>
              </a:rPr>
              <a:t>per</a:t>
            </a:r>
            <a:r>
              <a:rPr sz="1100" u="none" spc="-5" dirty="0">
                <a:solidFill>
                  <a:srgbClr val="1C3664"/>
                </a:solidFill>
                <a:latin typeface="Calibri"/>
                <a:cs typeface="Calibri"/>
              </a:rPr>
              <a:t> </a:t>
            </a:r>
            <a:r>
              <a:rPr sz="1100" u="none" spc="10" dirty="0">
                <a:solidFill>
                  <a:srgbClr val="1C3664"/>
                </a:solidFill>
                <a:latin typeface="Calibri"/>
                <a:cs typeface="Calibri"/>
              </a:rPr>
              <a:t>month,</a:t>
            </a:r>
            <a:r>
              <a:rPr sz="1100" u="none" spc="-5" dirty="0">
                <a:solidFill>
                  <a:srgbClr val="1C3664"/>
                </a:solidFill>
                <a:latin typeface="Calibri"/>
                <a:cs typeface="Calibri"/>
              </a:rPr>
              <a:t> </a:t>
            </a:r>
            <a:r>
              <a:rPr sz="1100" u="none" spc="10" dirty="0">
                <a:solidFill>
                  <a:srgbClr val="1C3664"/>
                </a:solidFill>
                <a:latin typeface="Calibri"/>
                <a:cs typeface="Calibri"/>
              </a:rPr>
              <a:t>with</a:t>
            </a:r>
            <a:r>
              <a:rPr sz="1100" u="none" dirty="0">
                <a:solidFill>
                  <a:srgbClr val="1C3664"/>
                </a:solidFill>
                <a:latin typeface="Calibri"/>
                <a:cs typeface="Calibri"/>
              </a:rPr>
              <a:t> </a:t>
            </a:r>
            <a:r>
              <a:rPr sz="1100" u="none" spc="10" dirty="0">
                <a:solidFill>
                  <a:srgbClr val="1C3664"/>
                </a:solidFill>
                <a:latin typeface="Calibri"/>
                <a:cs typeface="Calibri"/>
              </a:rPr>
              <a:t>a</a:t>
            </a:r>
            <a:r>
              <a:rPr sz="1100" u="none" spc="-5" dirty="0">
                <a:solidFill>
                  <a:srgbClr val="1C3664"/>
                </a:solidFill>
                <a:latin typeface="Calibri"/>
                <a:cs typeface="Calibri"/>
              </a:rPr>
              <a:t> </a:t>
            </a:r>
            <a:r>
              <a:rPr sz="1100" u="none" spc="10" dirty="0">
                <a:solidFill>
                  <a:srgbClr val="1C3664"/>
                </a:solidFill>
                <a:latin typeface="Calibri"/>
                <a:cs typeface="Calibri"/>
              </a:rPr>
              <a:t>maximum</a:t>
            </a:r>
            <a:r>
              <a:rPr sz="1100" u="none" dirty="0">
                <a:solidFill>
                  <a:srgbClr val="1C3664"/>
                </a:solidFill>
                <a:latin typeface="Calibri"/>
                <a:cs typeface="Calibri"/>
              </a:rPr>
              <a:t> </a:t>
            </a:r>
            <a:r>
              <a:rPr sz="1100" u="none" spc="10" dirty="0">
                <a:solidFill>
                  <a:srgbClr val="1C3664"/>
                </a:solidFill>
                <a:latin typeface="Calibri"/>
                <a:cs typeface="Calibri"/>
              </a:rPr>
              <a:t>of</a:t>
            </a:r>
            <a:r>
              <a:rPr sz="1100" u="none" spc="-5" dirty="0">
                <a:solidFill>
                  <a:srgbClr val="1C3664"/>
                </a:solidFill>
                <a:latin typeface="Calibri"/>
                <a:cs typeface="Calibri"/>
              </a:rPr>
              <a:t> </a:t>
            </a:r>
            <a:r>
              <a:rPr sz="1100" u="none" spc="10" dirty="0">
                <a:solidFill>
                  <a:srgbClr val="1C3664"/>
                </a:solidFill>
                <a:latin typeface="Calibri"/>
                <a:cs typeface="Calibri"/>
              </a:rPr>
              <a:t>4</a:t>
            </a:r>
            <a:r>
              <a:rPr sz="1100" u="none" dirty="0">
                <a:solidFill>
                  <a:srgbClr val="1C3664"/>
                </a:solidFill>
                <a:latin typeface="Calibri"/>
                <a:cs typeface="Calibri"/>
              </a:rPr>
              <a:t> </a:t>
            </a:r>
            <a:r>
              <a:rPr sz="1100" u="none" spc="10" dirty="0">
                <a:solidFill>
                  <a:srgbClr val="1C3664"/>
                </a:solidFill>
                <a:latin typeface="Calibri"/>
                <a:cs typeface="Calibri"/>
              </a:rPr>
              <a:t>visits</a:t>
            </a:r>
            <a:r>
              <a:rPr sz="1100" u="none" spc="-5" dirty="0">
                <a:solidFill>
                  <a:srgbClr val="1C3664"/>
                </a:solidFill>
                <a:latin typeface="Calibri"/>
                <a:cs typeface="Calibri"/>
              </a:rPr>
              <a:t> </a:t>
            </a:r>
            <a:r>
              <a:rPr sz="1100" u="none" spc="10" dirty="0">
                <a:solidFill>
                  <a:srgbClr val="1C3664"/>
                </a:solidFill>
                <a:latin typeface="Calibri"/>
                <a:cs typeface="Calibri"/>
              </a:rPr>
              <a:t>per</a:t>
            </a:r>
            <a:r>
              <a:rPr sz="1100" u="none" dirty="0">
                <a:solidFill>
                  <a:srgbClr val="1C3664"/>
                </a:solidFill>
                <a:latin typeface="Calibri"/>
                <a:cs typeface="Calibri"/>
              </a:rPr>
              <a:t> </a:t>
            </a:r>
            <a:r>
              <a:rPr sz="1100" u="none" spc="-20" dirty="0">
                <a:solidFill>
                  <a:srgbClr val="1C3664"/>
                </a:solidFill>
                <a:latin typeface="Calibri"/>
                <a:cs typeface="Calibri"/>
              </a:rPr>
              <a:t>year</a:t>
            </a:r>
            <a:endParaRPr sz="1100">
              <a:latin typeface="Calibri"/>
              <a:cs typeface="Calibri"/>
            </a:endParaRPr>
          </a:p>
          <a:p>
            <a:pPr>
              <a:lnSpc>
                <a:spcPct val="100000"/>
              </a:lnSpc>
              <a:spcBef>
                <a:spcPts val="725"/>
              </a:spcBef>
            </a:pPr>
            <a:endParaRPr sz="1100">
              <a:latin typeface="Calibri"/>
              <a:cs typeface="Calibri"/>
            </a:endParaRPr>
          </a:p>
          <a:p>
            <a:pPr marL="12700">
              <a:lnSpc>
                <a:spcPct val="100000"/>
              </a:lnSpc>
            </a:pPr>
            <a:r>
              <a:rPr sz="1400" b="1" u="sng" spc="-10" dirty="0">
                <a:solidFill>
                  <a:srgbClr val="1C3664"/>
                </a:solidFill>
                <a:uFill>
                  <a:solidFill>
                    <a:srgbClr val="1C3664"/>
                  </a:solidFill>
                </a:uFill>
                <a:latin typeface="Calibri"/>
                <a:cs typeface="Calibri"/>
              </a:rPr>
              <a:t>Vaccinations</a:t>
            </a:r>
            <a:endParaRPr sz="1400">
              <a:latin typeface="Calibri"/>
              <a:cs typeface="Calibri"/>
            </a:endParaRPr>
          </a:p>
          <a:p>
            <a:pPr marL="12700" marR="521334">
              <a:lnSpc>
                <a:spcPts val="1400"/>
              </a:lnSpc>
            </a:pPr>
            <a:r>
              <a:rPr sz="1100" dirty="0">
                <a:solidFill>
                  <a:srgbClr val="1C3664"/>
                </a:solidFill>
                <a:latin typeface="Calibri"/>
                <a:cs typeface="Calibri"/>
              </a:rPr>
              <a:t>Have</a:t>
            </a:r>
            <a:r>
              <a:rPr sz="1100" spc="90" dirty="0">
                <a:solidFill>
                  <a:srgbClr val="1C3664"/>
                </a:solidFill>
                <a:latin typeface="Calibri"/>
                <a:cs typeface="Calibri"/>
              </a:rPr>
              <a:t> </a:t>
            </a:r>
            <a:r>
              <a:rPr sz="1100" dirty="0">
                <a:solidFill>
                  <a:srgbClr val="1C3664"/>
                </a:solidFill>
                <a:latin typeface="Calibri"/>
                <a:cs typeface="Calibri"/>
              </a:rPr>
              <a:t>you</a:t>
            </a:r>
            <a:r>
              <a:rPr sz="1100" spc="90" dirty="0">
                <a:solidFill>
                  <a:srgbClr val="1C3664"/>
                </a:solidFill>
                <a:latin typeface="Calibri"/>
                <a:cs typeface="Calibri"/>
              </a:rPr>
              <a:t> </a:t>
            </a:r>
            <a:r>
              <a:rPr sz="1100" dirty="0">
                <a:solidFill>
                  <a:srgbClr val="1C3664"/>
                </a:solidFill>
                <a:latin typeface="Calibri"/>
                <a:cs typeface="Calibri"/>
              </a:rPr>
              <a:t>gotten</a:t>
            </a:r>
            <a:r>
              <a:rPr sz="1100" spc="90" dirty="0">
                <a:solidFill>
                  <a:srgbClr val="1C3664"/>
                </a:solidFill>
                <a:latin typeface="Calibri"/>
                <a:cs typeface="Calibri"/>
              </a:rPr>
              <a:t> </a:t>
            </a:r>
            <a:r>
              <a:rPr sz="1100" dirty="0">
                <a:solidFill>
                  <a:srgbClr val="1C3664"/>
                </a:solidFill>
                <a:latin typeface="Calibri"/>
                <a:cs typeface="Calibri"/>
              </a:rPr>
              <a:t>a</a:t>
            </a:r>
            <a:r>
              <a:rPr sz="1100" spc="90" dirty="0">
                <a:solidFill>
                  <a:srgbClr val="1C3664"/>
                </a:solidFill>
                <a:latin typeface="Calibri"/>
                <a:cs typeface="Calibri"/>
              </a:rPr>
              <a:t> </a:t>
            </a:r>
            <a:r>
              <a:rPr sz="1100" dirty="0">
                <a:solidFill>
                  <a:srgbClr val="1C3664"/>
                </a:solidFill>
                <a:latin typeface="Calibri"/>
                <a:cs typeface="Calibri"/>
              </a:rPr>
              <a:t>preventive</a:t>
            </a:r>
            <a:r>
              <a:rPr sz="1100" spc="90" dirty="0">
                <a:solidFill>
                  <a:srgbClr val="1C3664"/>
                </a:solidFill>
                <a:latin typeface="Calibri"/>
                <a:cs typeface="Calibri"/>
              </a:rPr>
              <a:t> </a:t>
            </a:r>
            <a:r>
              <a:rPr sz="1100" dirty="0">
                <a:solidFill>
                  <a:srgbClr val="1C3664"/>
                </a:solidFill>
                <a:latin typeface="Calibri"/>
                <a:cs typeface="Calibri"/>
              </a:rPr>
              <a:t>vaccine</a:t>
            </a:r>
            <a:r>
              <a:rPr sz="1100" spc="90" dirty="0">
                <a:solidFill>
                  <a:srgbClr val="1C3664"/>
                </a:solidFill>
                <a:latin typeface="Calibri"/>
                <a:cs typeface="Calibri"/>
              </a:rPr>
              <a:t> </a:t>
            </a:r>
            <a:r>
              <a:rPr sz="1100" dirty="0">
                <a:solidFill>
                  <a:srgbClr val="1C3664"/>
                </a:solidFill>
                <a:latin typeface="Calibri"/>
                <a:cs typeface="Calibri"/>
              </a:rPr>
              <a:t>this</a:t>
            </a:r>
            <a:r>
              <a:rPr sz="1100" spc="90" dirty="0">
                <a:solidFill>
                  <a:srgbClr val="1C3664"/>
                </a:solidFill>
                <a:latin typeface="Calibri"/>
                <a:cs typeface="Calibri"/>
              </a:rPr>
              <a:t> </a:t>
            </a:r>
            <a:r>
              <a:rPr sz="1100" dirty="0">
                <a:solidFill>
                  <a:srgbClr val="1C3664"/>
                </a:solidFill>
                <a:latin typeface="Calibri"/>
                <a:cs typeface="Calibri"/>
              </a:rPr>
              <a:t>year?</a:t>
            </a:r>
            <a:r>
              <a:rPr sz="1100" spc="425" dirty="0">
                <a:solidFill>
                  <a:srgbClr val="1C3664"/>
                </a:solidFill>
                <a:latin typeface="Calibri"/>
                <a:cs typeface="Calibri"/>
              </a:rPr>
              <a:t> </a:t>
            </a:r>
            <a:r>
              <a:rPr sz="1100" dirty="0">
                <a:solidFill>
                  <a:srgbClr val="1C3664"/>
                </a:solidFill>
                <a:latin typeface="Calibri"/>
                <a:cs typeface="Calibri"/>
              </a:rPr>
              <a:t>Preventive</a:t>
            </a:r>
            <a:r>
              <a:rPr sz="1100" spc="90" dirty="0">
                <a:solidFill>
                  <a:srgbClr val="1C3664"/>
                </a:solidFill>
                <a:latin typeface="Calibri"/>
                <a:cs typeface="Calibri"/>
              </a:rPr>
              <a:t> </a:t>
            </a:r>
            <a:r>
              <a:rPr sz="1100" dirty="0">
                <a:solidFill>
                  <a:srgbClr val="1C3664"/>
                </a:solidFill>
                <a:latin typeface="Calibri"/>
                <a:cs typeface="Calibri"/>
              </a:rPr>
              <a:t>vaccines</a:t>
            </a:r>
            <a:r>
              <a:rPr sz="1100" spc="90" dirty="0">
                <a:solidFill>
                  <a:srgbClr val="1C3664"/>
                </a:solidFill>
                <a:latin typeface="Calibri"/>
                <a:cs typeface="Calibri"/>
              </a:rPr>
              <a:t> </a:t>
            </a:r>
            <a:r>
              <a:rPr sz="1100" dirty="0">
                <a:solidFill>
                  <a:srgbClr val="1C3664"/>
                </a:solidFill>
                <a:latin typeface="Calibri"/>
                <a:cs typeface="Calibri"/>
              </a:rPr>
              <a:t>can</a:t>
            </a:r>
            <a:r>
              <a:rPr sz="1100" spc="90" dirty="0">
                <a:solidFill>
                  <a:srgbClr val="1C3664"/>
                </a:solidFill>
                <a:latin typeface="Calibri"/>
                <a:cs typeface="Calibri"/>
              </a:rPr>
              <a:t> </a:t>
            </a:r>
            <a:r>
              <a:rPr sz="1100" dirty="0">
                <a:solidFill>
                  <a:srgbClr val="1C3664"/>
                </a:solidFill>
                <a:latin typeface="Calibri"/>
                <a:cs typeface="Calibri"/>
              </a:rPr>
              <a:t>include</a:t>
            </a:r>
            <a:r>
              <a:rPr sz="1100" spc="90" dirty="0">
                <a:solidFill>
                  <a:srgbClr val="1C3664"/>
                </a:solidFill>
                <a:latin typeface="Calibri"/>
                <a:cs typeface="Calibri"/>
              </a:rPr>
              <a:t> </a:t>
            </a:r>
            <a:r>
              <a:rPr sz="1100" dirty="0">
                <a:solidFill>
                  <a:srgbClr val="1C3664"/>
                </a:solidFill>
                <a:latin typeface="Calibri"/>
                <a:cs typeface="Calibri"/>
              </a:rPr>
              <a:t>a</a:t>
            </a:r>
            <a:r>
              <a:rPr sz="1100" spc="90" dirty="0">
                <a:solidFill>
                  <a:srgbClr val="1C3664"/>
                </a:solidFill>
                <a:latin typeface="Calibri"/>
                <a:cs typeface="Calibri"/>
              </a:rPr>
              <a:t> </a:t>
            </a:r>
            <a:r>
              <a:rPr sz="1100" dirty="0">
                <a:solidFill>
                  <a:srgbClr val="1C3664"/>
                </a:solidFill>
                <a:latin typeface="Calibri"/>
                <a:cs typeface="Calibri"/>
              </a:rPr>
              <a:t>flu</a:t>
            </a:r>
            <a:r>
              <a:rPr sz="1100" spc="90" dirty="0">
                <a:solidFill>
                  <a:srgbClr val="1C3664"/>
                </a:solidFill>
                <a:latin typeface="Calibri"/>
                <a:cs typeface="Calibri"/>
              </a:rPr>
              <a:t> </a:t>
            </a:r>
            <a:r>
              <a:rPr sz="1100" dirty="0">
                <a:solidFill>
                  <a:srgbClr val="1C3664"/>
                </a:solidFill>
                <a:latin typeface="Calibri"/>
                <a:cs typeface="Calibri"/>
              </a:rPr>
              <a:t>shot,</a:t>
            </a:r>
            <a:r>
              <a:rPr sz="1100" spc="90" dirty="0">
                <a:solidFill>
                  <a:srgbClr val="1C3664"/>
                </a:solidFill>
                <a:latin typeface="Calibri"/>
                <a:cs typeface="Calibri"/>
              </a:rPr>
              <a:t> </a:t>
            </a:r>
            <a:r>
              <a:rPr sz="1100" dirty="0">
                <a:solidFill>
                  <a:srgbClr val="1C3664"/>
                </a:solidFill>
                <a:latin typeface="Calibri"/>
                <a:cs typeface="Calibri"/>
              </a:rPr>
              <a:t>tetanus</a:t>
            </a:r>
            <a:r>
              <a:rPr sz="1100" spc="90" dirty="0">
                <a:solidFill>
                  <a:srgbClr val="1C3664"/>
                </a:solidFill>
                <a:latin typeface="Calibri"/>
                <a:cs typeface="Calibri"/>
              </a:rPr>
              <a:t> </a:t>
            </a:r>
            <a:r>
              <a:rPr sz="1100" dirty="0">
                <a:solidFill>
                  <a:srgbClr val="1C3664"/>
                </a:solidFill>
                <a:latin typeface="Calibri"/>
                <a:cs typeface="Calibri"/>
              </a:rPr>
              <a:t>shot,</a:t>
            </a:r>
            <a:r>
              <a:rPr sz="1100" spc="90" dirty="0">
                <a:solidFill>
                  <a:srgbClr val="1C3664"/>
                </a:solidFill>
                <a:latin typeface="Calibri"/>
                <a:cs typeface="Calibri"/>
              </a:rPr>
              <a:t> </a:t>
            </a:r>
            <a:r>
              <a:rPr sz="1100" spc="-25" dirty="0">
                <a:solidFill>
                  <a:srgbClr val="1C3664"/>
                </a:solidFill>
                <a:latin typeface="Calibri"/>
                <a:cs typeface="Calibri"/>
              </a:rPr>
              <a:t>or </a:t>
            </a:r>
            <a:r>
              <a:rPr sz="1100" spc="-10" dirty="0">
                <a:solidFill>
                  <a:srgbClr val="1C3664"/>
                </a:solidFill>
                <a:latin typeface="Calibri"/>
                <a:cs typeface="Calibri"/>
              </a:rPr>
              <a:t>COVID-</a:t>
            </a:r>
            <a:r>
              <a:rPr sz="1100" dirty="0">
                <a:solidFill>
                  <a:srgbClr val="1C3664"/>
                </a:solidFill>
                <a:latin typeface="Calibri"/>
                <a:cs typeface="Calibri"/>
              </a:rPr>
              <a:t>19</a:t>
            </a:r>
            <a:r>
              <a:rPr sz="1100" spc="15" dirty="0">
                <a:solidFill>
                  <a:srgbClr val="1C3664"/>
                </a:solidFill>
                <a:latin typeface="Calibri"/>
                <a:cs typeface="Calibri"/>
              </a:rPr>
              <a:t> </a:t>
            </a:r>
            <a:r>
              <a:rPr sz="1100" spc="-10" dirty="0">
                <a:solidFill>
                  <a:srgbClr val="1C3664"/>
                </a:solidFill>
                <a:latin typeface="Calibri"/>
                <a:cs typeface="Calibri"/>
              </a:rPr>
              <a:t>vaccine.</a:t>
            </a:r>
            <a:endParaRPr sz="1100">
              <a:latin typeface="Calibri"/>
              <a:cs typeface="Calibri"/>
            </a:endParaRPr>
          </a:p>
          <a:p>
            <a:pPr marL="12700">
              <a:lnSpc>
                <a:spcPct val="100000"/>
              </a:lnSpc>
              <a:spcBef>
                <a:spcPts val="885"/>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a:latin typeface="Calibri"/>
              <a:cs typeface="Calibri"/>
            </a:endParaRPr>
          </a:p>
          <a:p>
            <a:pPr marL="12700" marR="188595">
              <a:lnSpc>
                <a:spcPts val="1400"/>
              </a:lnSpc>
              <a:spcBef>
                <a:spcPts val="40"/>
              </a:spcBef>
            </a:pPr>
            <a:r>
              <a:rPr sz="1100" spc="-30" dirty="0">
                <a:solidFill>
                  <a:srgbClr val="1C3664"/>
                </a:solidFill>
                <a:latin typeface="Calibri"/>
                <a:cs typeface="Calibri"/>
              </a:rPr>
              <a:t>After</a:t>
            </a:r>
            <a:r>
              <a:rPr sz="1100" spc="25" dirty="0">
                <a:solidFill>
                  <a:srgbClr val="1C3664"/>
                </a:solidFill>
                <a:latin typeface="Calibri"/>
                <a:cs typeface="Calibri"/>
              </a:rPr>
              <a:t> </a:t>
            </a:r>
            <a:r>
              <a:rPr sz="1100" dirty="0">
                <a:solidFill>
                  <a:srgbClr val="1C3664"/>
                </a:solidFill>
                <a:latin typeface="Calibri"/>
                <a:cs typeface="Calibri"/>
              </a:rPr>
              <a:t>receiving</a:t>
            </a:r>
            <a:r>
              <a:rPr sz="1100" spc="25" dirty="0">
                <a:solidFill>
                  <a:srgbClr val="1C3664"/>
                </a:solidFill>
                <a:latin typeface="Calibri"/>
                <a:cs typeface="Calibri"/>
              </a:rPr>
              <a:t> </a:t>
            </a:r>
            <a:r>
              <a:rPr sz="1100" dirty="0">
                <a:solidFill>
                  <a:srgbClr val="1C3664"/>
                </a:solidFill>
                <a:latin typeface="Calibri"/>
                <a:cs typeface="Calibri"/>
              </a:rPr>
              <a:t>your</a:t>
            </a:r>
            <a:r>
              <a:rPr sz="1100" spc="25" dirty="0">
                <a:solidFill>
                  <a:srgbClr val="1C3664"/>
                </a:solidFill>
                <a:latin typeface="Calibri"/>
                <a:cs typeface="Calibri"/>
              </a:rPr>
              <a:t> </a:t>
            </a:r>
            <a:r>
              <a:rPr sz="1100" dirty="0">
                <a:solidFill>
                  <a:srgbClr val="1C3664"/>
                </a:solidFill>
                <a:latin typeface="Calibri"/>
                <a:cs typeface="Calibri"/>
              </a:rPr>
              <a:t>vaccine,</a:t>
            </a:r>
            <a:r>
              <a:rPr sz="1100" spc="25" dirty="0">
                <a:solidFill>
                  <a:srgbClr val="1C3664"/>
                </a:solidFill>
                <a:latin typeface="Calibri"/>
                <a:cs typeface="Calibri"/>
              </a:rPr>
              <a:t> </a:t>
            </a:r>
            <a:r>
              <a:rPr sz="1100" dirty="0">
                <a:solidFill>
                  <a:srgbClr val="1C3664"/>
                </a:solidFill>
                <a:latin typeface="Calibri"/>
                <a:cs typeface="Calibri"/>
              </a:rPr>
              <a:t>select</a:t>
            </a:r>
            <a:r>
              <a:rPr sz="1100" spc="25" dirty="0">
                <a:solidFill>
                  <a:srgbClr val="1C3664"/>
                </a:solidFill>
                <a:latin typeface="Calibri"/>
                <a:cs typeface="Calibri"/>
              </a:rPr>
              <a:t> </a:t>
            </a:r>
            <a:r>
              <a:rPr sz="1100" dirty="0">
                <a:solidFill>
                  <a:srgbClr val="1C3664"/>
                </a:solidFill>
                <a:latin typeface="Calibri"/>
                <a:cs typeface="Calibri"/>
              </a:rPr>
              <a:t>the</a:t>
            </a:r>
            <a:r>
              <a:rPr sz="1100" spc="25" dirty="0">
                <a:solidFill>
                  <a:srgbClr val="1C3664"/>
                </a:solidFill>
                <a:latin typeface="Calibri"/>
                <a:cs typeface="Calibri"/>
              </a:rPr>
              <a:t> </a:t>
            </a:r>
            <a:r>
              <a:rPr sz="1100" dirty="0">
                <a:solidFill>
                  <a:srgbClr val="1C3664"/>
                </a:solidFill>
                <a:latin typeface="Calibri"/>
                <a:cs typeface="Calibri"/>
              </a:rPr>
              <a:t>log</a:t>
            </a:r>
            <a:r>
              <a:rPr sz="1100" spc="25" dirty="0">
                <a:solidFill>
                  <a:srgbClr val="1C3664"/>
                </a:solidFill>
                <a:latin typeface="Calibri"/>
                <a:cs typeface="Calibri"/>
              </a:rPr>
              <a:t> </a:t>
            </a:r>
            <a:r>
              <a:rPr sz="1100" dirty="0">
                <a:solidFill>
                  <a:srgbClr val="1C3664"/>
                </a:solidFill>
                <a:latin typeface="Calibri"/>
                <a:cs typeface="Calibri"/>
              </a:rPr>
              <a:t>date</a:t>
            </a:r>
            <a:r>
              <a:rPr sz="1100" spc="30" dirty="0">
                <a:solidFill>
                  <a:srgbClr val="1C3664"/>
                </a:solidFill>
                <a:latin typeface="Calibri"/>
                <a:cs typeface="Calibri"/>
              </a:rPr>
              <a:t> </a:t>
            </a:r>
            <a:r>
              <a:rPr sz="1100" dirty="0">
                <a:solidFill>
                  <a:srgbClr val="1C3664"/>
                </a:solidFill>
                <a:latin typeface="Calibri"/>
                <a:cs typeface="Calibri"/>
              </a:rPr>
              <a:t>and</a:t>
            </a:r>
            <a:r>
              <a:rPr sz="1100" spc="25" dirty="0">
                <a:solidFill>
                  <a:srgbClr val="1C3664"/>
                </a:solidFill>
                <a:latin typeface="Calibri"/>
                <a:cs typeface="Calibri"/>
              </a:rPr>
              <a:t> </a:t>
            </a:r>
            <a:r>
              <a:rPr sz="1100" dirty="0">
                <a:solidFill>
                  <a:srgbClr val="1C3664"/>
                </a:solidFill>
                <a:latin typeface="Calibri"/>
                <a:cs typeface="Calibri"/>
              </a:rPr>
              <a:t>enter</a:t>
            </a:r>
            <a:r>
              <a:rPr sz="1100" spc="25" dirty="0">
                <a:solidFill>
                  <a:srgbClr val="1C3664"/>
                </a:solidFill>
                <a:latin typeface="Calibri"/>
                <a:cs typeface="Calibri"/>
              </a:rPr>
              <a:t> </a:t>
            </a:r>
            <a:r>
              <a:rPr sz="1100" dirty="0">
                <a:solidFill>
                  <a:srgbClr val="1C3664"/>
                </a:solidFill>
                <a:latin typeface="Calibri"/>
                <a:cs typeface="Calibri"/>
              </a:rPr>
              <a:t>the</a:t>
            </a:r>
            <a:r>
              <a:rPr sz="1100" spc="25" dirty="0">
                <a:solidFill>
                  <a:srgbClr val="1C3664"/>
                </a:solidFill>
                <a:latin typeface="Calibri"/>
                <a:cs typeface="Calibri"/>
              </a:rPr>
              <a:t> </a:t>
            </a:r>
            <a:r>
              <a:rPr sz="1100" dirty="0">
                <a:solidFill>
                  <a:srgbClr val="1C3664"/>
                </a:solidFill>
                <a:latin typeface="Calibri"/>
                <a:cs typeface="Calibri"/>
              </a:rPr>
              <a:t>type</a:t>
            </a:r>
            <a:r>
              <a:rPr sz="1100" spc="25" dirty="0">
                <a:solidFill>
                  <a:srgbClr val="1C3664"/>
                </a:solidFill>
                <a:latin typeface="Calibri"/>
                <a:cs typeface="Calibri"/>
              </a:rPr>
              <a:t> </a:t>
            </a:r>
            <a:r>
              <a:rPr sz="1100" dirty="0">
                <a:solidFill>
                  <a:srgbClr val="1C3664"/>
                </a:solidFill>
                <a:latin typeface="Calibri"/>
                <a:cs typeface="Calibri"/>
              </a:rPr>
              <a:t>of</a:t>
            </a:r>
            <a:r>
              <a:rPr sz="1100" spc="25" dirty="0">
                <a:solidFill>
                  <a:srgbClr val="1C3664"/>
                </a:solidFill>
                <a:latin typeface="Calibri"/>
                <a:cs typeface="Calibri"/>
              </a:rPr>
              <a:t> </a:t>
            </a:r>
            <a:r>
              <a:rPr sz="1100" dirty="0">
                <a:solidFill>
                  <a:srgbClr val="1C3664"/>
                </a:solidFill>
                <a:latin typeface="Calibri"/>
                <a:cs typeface="Calibri"/>
              </a:rPr>
              <a:t>vaccine</a:t>
            </a:r>
            <a:r>
              <a:rPr sz="1100" spc="25" dirty="0">
                <a:solidFill>
                  <a:srgbClr val="1C3664"/>
                </a:solidFill>
                <a:latin typeface="Calibri"/>
                <a:cs typeface="Calibri"/>
              </a:rPr>
              <a:t> </a:t>
            </a:r>
            <a:r>
              <a:rPr sz="1100" dirty="0">
                <a:solidFill>
                  <a:srgbClr val="1C3664"/>
                </a:solidFill>
                <a:latin typeface="Calibri"/>
                <a:cs typeface="Calibri"/>
              </a:rPr>
              <a:t>in</a:t>
            </a:r>
            <a:r>
              <a:rPr sz="1100" spc="25" dirty="0">
                <a:solidFill>
                  <a:srgbClr val="1C3664"/>
                </a:solidFill>
                <a:latin typeface="Calibri"/>
                <a:cs typeface="Calibri"/>
              </a:rPr>
              <a:t> </a:t>
            </a:r>
            <a:r>
              <a:rPr sz="1100" dirty="0">
                <a:solidFill>
                  <a:srgbClr val="1C3664"/>
                </a:solidFill>
                <a:latin typeface="Calibri"/>
                <a:cs typeface="Calibri"/>
              </a:rPr>
              <a:t>the</a:t>
            </a:r>
            <a:r>
              <a:rPr sz="1100" spc="30" dirty="0">
                <a:solidFill>
                  <a:srgbClr val="1C3664"/>
                </a:solidFill>
                <a:latin typeface="Calibri"/>
                <a:cs typeface="Calibri"/>
              </a:rPr>
              <a:t> </a:t>
            </a:r>
            <a:r>
              <a:rPr sz="1100" b="1" dirty="0">
                <a:solidFill>
                  <a:srgbClr val="1C3664"/>
                </a:solidFill>
                <a:latin typeface="Calibri"/>
                <a:cs typeface="Calibri"/>
              </a:rPr>
              <a:t>‘Notes’</a:t>
            </a:r>
            <a:r>
              <a:rPr sz="1100" b="1" spc="25" dirty="0">
                <a:solidFill>
                  <a:srgbClr val="1C3664"/>
                </a:solidFill>
                <a:latin typeface="Calibri"/>
                <a:cs typeface="Calibri"/>
              </a:rPr>
              <a:t> </a:t>
            </a:r>
            <a:r>
              <a:rPr sz="1100" dirty="0">
                <a:solidFill>
                  <a:srgbClr val="1C3664"/>
                </a:solidFill>
                <a:latin typeface="Calibri"/>
                <a:cs typeface="Calibri"/>
              </a:rPr>
              <a:t>section,</a:t>
            </a:r>
            <a:r>
              <a:rPr sz="1100" spc="25" dirty="0">
                <a:solidFill>
                  <a:srgbClr val="1C3664"/>
                </a:solidFill>
                <a:latin typeface="Calibri"/>
                <a:cs typeface="Calibri"/>
              </a:rPr>
              <a:t> </a:t>
            </a:r>
            <a:r>
              <a:rPr sz="1100" dirty="0">
                <a:solidFill>
                  <a:srgbClr val="1C3664"/>
                </a:solidFill>
                <a:latin typeface="Calibri"/>
                <a:cs typeface="Calibri"/>
              </a:rPr>
              <a:t>select</a:t>
            </a:r>
            <a:r>
              <a:rPr sz="1100" spc="25" dirty="0">
                <a:solidFill>
                  <a:srgbClr val="1C3664"/>
                </a:solidFill>
                <a:latin typeface="Calibri"/>
                <a:cs typeface="Calibri"/>
              </a:rPr>
              <a:t> </a:t>
            </a:r>
            <a:r>
              <a:rPr sz="1100" b="1" dirty="0">
                <a:solidFill>
                  <a:srgbClr val="1C3664"/>
                </a:solidFill>
                <a:latin typeface="Calibri"/>
                <a:cs typeface="Calibri"/>
              </a:rPr>
              <a:t>‘Yes’</a:t>
            </a:r>
            <a:r>
              <a:rPr sz="1100" b="1" spc="25" dirty="0">
                <a:solidFill>
                  <a:srgbClr val="1C3664"/>
                </a:solidFill>
                <a:latin typeface="Calibri"/>
                <a:cs typeface="Calibri"/>
              </a:rPr>
              <a:t> </a:t>
            </a:r>
            <a:r>
              <a:rPr sz="1100" spc="-25" dirty="0">
                <a:solidFill>
                  <a:srgbClr val="1C3664"/>
                </a:solidFill>
                <a:latin typeface="Calibri"/>
                <a:cs typeface="Calibri"/>
              </a:rPr>
              <a:t>and </a:t>
            </a:r>
            <a:r>
              <a:rPr sz="1100" spc="10" dirty="0">
                <a:solidFill>
                  <a:srgbClr val="1C3664"/>
                </a:solidFill>
                <a:latin typeface="Calibri"/>
                <a:cs typeface="Calibri"/>
              </a:rPr>
              <a:t>click</a:t>
            </a:r>
            <a:r>
              <a:rPr sz="1100" spc="5" dirty="0">
                <a:solidFill>
                  <a:srgbClr val="1C3664"/>
                </a:solidFill>
                <a:latin typeface="Calibri"/>
                <a:cs typeface="Calibri"/>
              </a:rPr>
              <a:t> </a:t>
            </a:r>
            <a:r>
              <a:rPr sz="1100" b="1" spc="10" dirty="0">
                <a:solidFill>
                  <a:srgbClr val="1C3664"/>
                </a:solidFill>
                <a:latin typeface="Calibri"/>
                <a:cs typeface="Calibri"/>
              </a:rPr>
              <a:t>‘Save’</a:t>
            </a:r>
            <a:r>
              <a:rPr sz="1100" spc="10" dirty="0">
                <a:solidFill>
                  <a:srgbClr val="1C3664"/>
                </a:solidFill>
                <a:latin typeface="Calibri"/>
                <a:cs typeface="Calibri"/>
              </a:rPr>
              <a:t>.</a:t>
            </a:r>
            <a:r>
              <a:rPr sz="1100" spc="5" dirty="0">
                <a:solidFill>
                  <a:srgbClr val="1C3664"/>
                </a:solidFill>
                <a:latin typeface="Calibri"/>
                <a:cs typeface="Calibri"/>
              </a:rPr>
              <a:t> </a:t>
            </a:r>
            <a:r>
              <a:rPr sz="1100" dirty="0">
                <a:solidFill>
                  <a:srgbClr val="1C3664"/>
                </a:solidFill>
                <a:latin typeface="Calibri"/>
                <a:cs typeface="Calibri"/>
              </a:rPr>
              <a:t>You</a:t>
            </a:r>
            <a:r>
              <a:rPr sz="1100" spc="10" dirty="0">
                <a:solidFill>
                  <a:srgbClr val="1C3664"/>
                </a:solidFill>
                <a:latin typeface="Calibri"/>
                <a:cs typeface="Calibri"/>
              </a:rPr>
              <a:t> can</a:t>
            </a:r>
            <a:r>
              <a:rPr sz="1100" spc="5" dirty="0">
                <a:solidFill>
                  <a:srgbClr val="1C3664"/>
                </a:solidFill>
                <a:latin typeface="Calibri"/>
                <a:cs typeface="Calibri"/>
              </a:rPr>
              <a:t> </a:t>
            </a:r>
            <a:r>
              <a:rPr sz="1100" spc="10" dirty="0">
                <a:solidFill>
                  <a:srgbClr val="1C3664"/>
                </a:solidFill>
                <a:latin typeface="Calibri"/>
                <a:cs typeface="Calibri"/>
              </a:rPr>
              <a:t>log vaccines</a:t>
            </a:r>
            <a:r>
              <a:rPr sz="1100" spc="5" dirty="0">
                <a:solidFill>
                  <a:srgbClr val="1C3664"/>
                </a:solidFill>
                <a:latin typeface="Calibri"/>
                <a:cs typeface="Calibri"/>
              </a:rPr>
              <a:t> </a:t>
            </a:r>
            <a:r>
              <a:rPr sz="1100" spc="10" dirty="0">
                <a:solidFill>
                  <a:srgbClr val="1C3664"/>
                </a:solidFill>
                <a:latin typeface="Calibri"/>
                <a:cs typeface="Calibri"/>
              </a:rPr>
              <a:t>once per</a:t>
            </a:r>
            <a:r>
              <a:rPr sz="1100" spc="5" dirty="0">
                <a:solidFill>
                  <a:srgbClr val="1C3664"/>
                </a:solidFill>
                <a:latin typeface="Calibri"/>
                <a:cs typeface="Calibri"/>
              </a:rPr>
              <a:t> </a:t>
            </a:r>
            <a:r>
              <a:rPr sz="1100" spc="10" dirty="0">
                <a:solidFill>
                  <a:srgbClr val="1C3664"/>
                </a:solidFill>
                <a:latin typeface="Calibri"/>
                <a:cs typeface="Calibri"/>
              </a:rPr>
              <a:t>month, with</a:t>
            </a:r>
            <a:r>
              <a:rPr sz="1100" spc="5" dirty="0">
                <a:solidFill>
                  <a:srgbClr val="1C3664"/>
                </a:solidFill>
                <a:latin typeface="Calibri"/>
                <a:cs typeface="Calibri"/>
              </a:rPr>
              <a:t> </a:t>
            </a:r>
            <a:r>
              <a:rPr sz="1100" spc="10" dirty="0">
                <a:solidFill>
                  <a:srgbClr val="1C3664"/>
                </a:solidFill>
                <a:latin typeface="Calibri"/>
                <a:cs typeface="Calibri"/>
              </a:rPr>
              <a:t>a maximum</a:t>
            </a:r>
            <a:r>
              <a:rPr sz="1100" spc="5" dirty="0">
                <a:solidFill>
                  <a:srgbClr val="1C3664"/>
                </a:solidFill>
                <a:latin typeface="Calibri"/>
                <a:cs typeface="Calibri"/>
              </a:rPr>
              <a:t> </a:t>
            </a:r>
            <a:r>
              <a:rPr sz="1100" spc="10" dirty="0">
                <a:solidFill>
                  <a:srgbClr val="1C3664"/>
                </a:solidFill>
                <a:latin typeface="Calibri"/>
                <a:cs typeface="Calibri"/>
              </a:rPr>
              <a:t>of</a:t>
            </a:r>
            <a:r>
              <a:rPr sz="1100" spc="5" dirty="0">
                <a:solidFill>
                  <a:srgbClr val="1C3664"/>
                </a:solidFill>
                <a:latin typeface="Calibri"/>
                <a:cs typeface="Calibri"/>
              </a:rPr>
              <a:t> </a:t>
            </a:r>
            <a:r>
              <a:rPr sz="1100" spc="10" dirty="0">
                <a:solidFill>
                  <a:srgbClr val="1C3664"/>
                </a:solidFill>
                <a:latin typeface="Calibri"/>
                <a:cs typeface="Calibri"/>
              </a:rPr>
              <a:t>2 vaccines</a:t>
            </a:r>
            <a:r>
              <a:rPr sz="1100" spc="5" dirty="0">
                <a:solidFill>
                  <a:srgbClr val="1C3664"/>
                </a:solidFill>
                <a:latin typeface="Calibri"/>
                <a:cs typeface="Calibri"/>
              </a:rPr>
              <a:t> </a:t>
            </a:r>
            <a:r>
              <a:rPr sz="1100" spc="10" dirty="0">
                <a:solidFill>
                  <a:srgbClr val="1C3664"/>
                </a:solidFill>
                <a:latin typeface="Calibri"/>
                <a:cs typeface="Calibri"/>
              </a:rPr>
              <a:t>per </a:t>
            </a:r>
            <a:r>
              <a:rPr sz="1100" spc="-10" dirty="0">
                <a:solidFill>
                  <a:srgbClr val="1C3664"/>
                </a:solidFill>
                <a:latin typeface="Calibri"/>
                <a:cs typeface="Calibri"/>
              </a:rPr>
              <a:t>year.</a:t>
            </a:r>
            <a:endParaRPr sz="1100">
              <a:latin typeface="Calibri"/>
              <a:cs typeface="Calibri"/>
            </a:endParaRPr>
          </a:p>
          <a:p>
            <a:pPr>
              <a:lnSpc>
                <a:spcPct val="100000"/>
              </a:lnSpc>
              <a:spcBef>
                <a:spcPts val="725"/>
              </a:spcBef>
            </a:pPr>
            <a:endParaRPr sz="1100">
              <a:latin typeface="Calibri"/>
              <a:cs typeface="Calibri"/>
            </a:endParaRPr>
          </a:p>
          <a:p>
            <a:pPr marL="12700">
              <a:lnSpc>
                <a:spcPct val="100000"/>
              </a:lnSpc>
            </a:pPr>
            <a:r>
              <a:rPr sz="1400" b="1" u="sng" dirty="0">
                <a:solidFill>
                  <a:srgbClr val="1C3664"/>
                </a:solidFill>
                <a:uFill>
                  <a:solidFill>
                    <a:srgbClr val="1C3664"/>
                  </a:solidFill>
                </a:uFill>
                <a:latin typeface="Calibri"/>
                <a:cs typeface="Calibri"/>
              </a:rPr>
              <a:t>Wellness</a:t>
            </a:r>
            <a:r>
              <a:rPr sz="1400" b="1" u="sng" spc="160" dirty="0">
                <a:solidFill>
                  <a:srgbClr val="1C3664"/>
                </a:solidFill>
                <a:uFill>
                  <a:solidFill>
                    <a:srgbClr val="1C3664"/>
                  </a:solidFill>
                </a:uFill>
                <a:latin typeface="Calibri"/>
                <a:cs typeface="Calibri"/>
              </a:rPr>
              <a:t> </a:t>
            </a:r>
            <a:r>
              <a:rPr sz="1400" b="1" u="sng" spc="-10" dirty="0">
                <a:solidFill>
                  <a:srgbClr val="1C3664"/>
                </a:solidFill>
                <a:uFill>
                  <a:solidFill>
                    <a:srgbClr val="1C3664"/>
                  </a:solidFill>
                </a:uFill>
                <a:latin typeface="Calibri"/>
                <a:cs typeface="Calibri"/>
              </a:rPr>
              <a:t>Challenge</a:t>
            </a:r>
            <a:endParaRPr sz="1400">
              <a:latin typeface="Calibri"/>
              <a:cs typeface="Calibri"/>
            </a:endParaRPr>
          </a:p>
          <a:p>
            <a:pPr marL="12700" marR="23495">
              <a:lnSpc>
                <a:spcPts val="1400"/>
              </a:lnSpc>
            </a:pPr>
            <a:r>
              <a:rPr sz="1100" dirty="0">
                <a:solidFill>
                  <a:srgbClr val="1C3664"/>
                </a:solidFill>
                <a:latin typeface="Calibri"/>
                <a:cs typeface="Calibri"/>
              </a:rPr>
              <a:t>Challenge</a:t>
            </a:r>
            <a:r>
              <a:rPr sz="1100" spc="45" dirty="0">
                <a:solidFill>
                  <a:srgbClr val="1C3664"/>
                </a:solidFill>
                <a:latin typeface="Calibri"/>
                <a:cs typeface="Calibri"/>
              </a:rPr>
              <a:t> </a:t>
            </a:r>
            <a:r>
              <a:rPr sz="1100" dirty="0">
                <a:solidFill>
                  <a:srgbClr val="1C3664"/>
                </a:solidFill>
                <a:latin typeface="Calibri"/>
                <a:cs typeface="Calibri"/>
              </a:rPr>
              <a:t>yourself</a:t>
            </a:r>
            <a:r>
              <a:rPr sz="1100" spc="50" dirty="0">
                <a:solidFill>
                  <a:srgbClr val="1C3664"/>
                </a:solidFill>
                <a:latin typeface="Calibri"/>
                <a:cs typeface="Calibri"/>
              </a:rPr>
              <a:t> </a:t>
            </a:r>
            <a:r>
              <a:rPr sz="1100" dirty="0">
                <a:solidFill>
                  <a:srgbClr val="1C3664"/>
                </a:solidFill>
                <a:latin typeface="Calibri"/>
                <a:cs typeface="Calibri"/>
              </a:rPr>
              <a:t>to</a:t>
            </a:r>
            <a:r>
              <a:rPr sz="1100" spc="50" dirty="0">
                <a:solidFill>
                  <a:srgbClr val="1C3664"/>
                </a:solidFill>
                <a:latin typeface="Calibri"/>
                <a:cs typeface="Calibri"/>
              </a:rPr>
              <a:t> </a:t>
            </a:r>
            <a:r>
              <a:rPr sz="1100" dirty="0">
                <a:solidFill>
                  <a:srgbClr val="1C3664"/>
                </a:solidFill>
                <a:latin typeface="Calibri"/>
                <a:cs typeface="Calibri"/>
              </a:rPr>
              <a:t>practice</a:t>
            </a:r>
            <a:r>
              <a:rPr sz="1100" spc="50" dirty="0">
                <a:solidFill>
                  <a:srgbClr val="1C3664"/>
                </a:solidFill>
                <a:latin typeface="Calibri"/>
                <a:cs typeface="Calibri"/>
              </a:rPr>
              <a:t> </a:t>
            </a:r>
            <a:r>
              <a:rPr sz="1100" dirty="0">
                <a:solidFill>
                  <a:srgbClr val="1C3664"/>
                </a:solidFill>
                <a:latin typeface="Calibri"/>
                <a:cs typeface="Calibri"/>
              </a:rPr>
              <a:t>healthy</a:t>
            </a:r>
            <a:r>
              <a:rPr sz="1100" spc="50" dirty="0">
                <a:solidFill>
                  <a:srgbClr val="1C3664"/>
                </a:solidFill>
                <a:latin typeface="Calibri"/>
                <a:cs typeface="Calibri"/>
              </a:rPr>
              <a:t> </a:t>
            </a:r>
            <a:r>
              <a:rPr sz="1100" dirty="0">
                <a:solidFill>
                  <a:srgbClr val="1C3664"/>
                </a:solidFill>
                <a:latin typeface="Calibri"/>
                <a:cs typeface="Calibri"/>
              </a:rPr>
              <a:t>habits</a:t>
            </a:r>
            <a:r>
              <a:rPr sz="1100" spc="50" dirty="0">
                <a:solidFill>
                  <a:srgbClr val="1C3664"/>
                </a:solidFill>
                <a:latin typeface="Calibri"/>
                <a:cs typeface="Calibri"/>
              </a:rPr>
              <a:t> </a:t>
            </a:r>
            <a:r>
              <a:rPr sz="1100" dirty="0">
                <a:solidFill>
                  <a:srgbClr val="1C3664"/>
                </a:solidFill>
                <a:latin typeface="Calibri"/>
                <a:cs typeface="Calibri"/>
              </a:rPr>
              <a:t>and</a:t>
            </a:r>
            <a:r>
              <a:rPr sz="1100" spc="50" dirty="0">
                <a:solidFill>
                  <a:srgbClr val="1C3664"/>
                </a:solidFill>
                <a:latin typeface="Calibri"/>
                <a:cs typeface="Calibri"/>
              </a:rPr>
              <a:t> </a:t>
            </a:r>
            <a:r>
              <a:rPr sz="1100" dirty="0">
                <a:solidFill>
                  <a:srgbClr val="1C3664"/>
                </a:solidFill>
                <a:latin typeface="Calibri"/>
                <a:cs typeface="Calibri"/>
              </a:rPr>
              <a:t>have</a:t>
            </a:r>
            <a:r>
              <a:rPr sz="1100" spc="50" dirty="0">
                <a:solidFill>
                  <a:srgbClr val="1C3664"/>
                </a:solidFill>
                <a:latin typeface="Calibri"/>
                <a:cs typeface="Calibri"/>
              </a:rPr>
              <a:t> </a:t>
            </a:r>
            <a:r>
              <a:rPr sz="1100" dirty="0">
                <a:solidFill>
                  <a:srgbClr val="1C3664"/>
                </a:solidFill>
                <a:latin typeface="Calibri"/>
                <a:cs typeface="Calibri"/>
              </a:rPr>
              <a:t>fun</a:t>
            </a:r>
            <a:r>
              <a:rPr sz="1100" spc="50" dirty="0">
                <a:solidFill>
                  <a:srgbClr val="1C3664"/>
                </a:solidFill>
                <a:latin typeface="Calibri"/>
                <a:cs typeface="Calibri"/>
              </a:rPr>
              <a:t> </a:t>
            </a:r>
            <a:r>
              <a:rPr sz="1100" dirty="0">
                <a:solidFill>
                  <a:srgbClr val="1C3664"/>
                </a:solidFill>
                <a:latin typeface="Calibri"/>
                <a:cs typeface="Calibri"/>
              </a:rPr>
              <a:t>while</a:t>
            </a:r>
            <a:r>
              <a:rPr sz="1100" spc="45" dirty="0">
                <a:solidFill>
                  <a:srgbClr val="1C3664"/>
                </a:solidFill>
                <a:latin typeface="Calibri"/>
                <a:cs typeface="Calibri"/>
              </a:rPr>
              <a:t> </a:t>
            </a:r>
            <a:r>
              <a:rPr sz="1100" dirty="0">
                <a:solidFill>
                  <a:srgbClr val="1C3664"/>
                </a:solidFill>
                <a:latin typeface="Calibri"/>
                <a:cs typeface="Calibri"/>
              </a:rPr>
              <a:t>competing</a:t>
            </a:r>
            <a:r>
              <a:rPr sz="1100" spc="50" dirty="0">
                <a:solidFill>
                  <a:srgbClr val="1C3664"/>
                </a:solidFill>
                <a:latin typeface="Calibri"/>
                <a:cs typeface="Calibri"/>
              </a:rPr>
              <a:t> </a:t>
            </a:r>
            <a:r>
              <a:rPr sz="1100" dirty="0">
                <a:solidFill>
                  <a:srgbClr val="1C3664"/>
                </a:solidFill>
                <a:latin typeface="Calibri"/>
                <a:cs typeface="Calibri"/>
              </a:rPr>
              <a:t>with</a:t>
            </a:r>
            <a:r>
              <a:rPr sz="1100" spc="50" dirty="0">
                <a:solidFill>
                  <a:srgbClr val="1C3664"/>
                </a:solidFill>
                <a:latin typeface="Calibri"/>
                <a:cs typeface="Calibri"/>
              </a:rPr>
              <a:t> </a:t>
            </a:r>
            <a:r>
              <a:rPr sz="1100" dirty="0">
                <a:solidFill>
                  <a:srgbClr val="1C3664"/>
                </a:solidFill>
                <a:latin typeface="Calibri"/>
                <a:cs typeface="Calibri"/>
              </a:rPr>
              <a:t>your</a:t>
            </a:r>
            <a:r>
              <a:rPr sz="1100" spc="50" dirty="0">
                <a:solidFill>
                  <a:srgbClr val="1C3664"/>
                </a:solidFill>
                <a:latin typeface="Calibri"/>
                <a:cs typeface="Calibri"/>
              </a:rPr>
              <a:t> </a:t>
            </a:r>
            <a:r>
              <a:rPr sz="1100" dirty="0">
                <a:solidFill>
                  <a:srgbClr val="1C3664"/>
                </a:solidFill>
                <a:latin typeface="Calibri"/>
                <a:cs typeface="Calibri"/>
              </a:rPr>
              <a:t>co-workers.</a:t>
            </a:r>
            <a:r>
              <a:rPr sz="1100" spc="50" dirty="0">
                <a:solidFill>
                  <a:srgbClr val="1C3664"/>
                </a:solidFill>
                <a:latin typeface="Calibri"/>
                <a:cs typeface="Calibri"/>
              </a:rPr>
              <a:t> </a:t>
            </a:r>
            <a:r>
              <a:rPr sz="1100" dirty="0">
                <a:solidFill>
                  <a:srgbClr val="1C3664"/>
                </a:solidFill>
                <a:latin typeface="Calibri"/>
                <a:cs typeface="Calibri"/>
              </a:rPr>
              <a:t>New</a:t>
            </a:r>
            <a:r>
              <a:rPr sz="1100" spc="50" dirty="0">
                <a:solidFill>
                  <a:srgbClr val="1C3664"/>
                </a:solidFill>
                <a:latin typeface="Calibri"/>
                <a:cs typeface="Calibri"/>
              </a:rPr>
              <a:t> </a:t>
            </a:r>
            <a:r>
              <a:rPr sz="1100" dirty="0">
                <a:solidFill>
                  <a:srgbClr val="1C3664"/>
                </a:solidFill>
                <a:latin typeface="Calibri"/>
                <a:cs typeface="Calibri"/>
              </a:rPr>
              <a:t>challenges</a:t>
            </a:r>
            <a:r>
              <a:rPr sz="1100" spc="50" dirty="0">
                <a:solidFill>
                  <a:srgbClr val="1C3664"/>
                </a:solidFill>
                <a:latin typeface="Calibri"/>
                <a:cs typeface="Calibri"/>
              </a:rPr>
              <a:t> </a:t>
            </a:r>
            <a:r>
              <a:rPr sz="1100" spc="-20" dirty="0">
                <a:solidFill>
                  <a:srgbClr val="1C3664"/>
                </a:solidFill>
                <a:latin typeface="Calibri"/>
                <a:cs typeface="Calibri"/>
              </a:rPr>
              <a:t>will </a:t>
            </a:r>
            <a:r>
              <a:rPr sz="1100" dirty="0">
                <a:solidFill>
                  <a:srgbClr val="1C3664"/>
                </a:solidFill>
                <a:latin typeface="Calibri"/>
                <a:cs typeface="Calibri"/>
              </a:rPr>
              <a:t>be</a:t>
            </a:r>
            <a:r>
              <a:rPr sz="1100" spc="65" dirty="0">
                <a:solidFill>
                  <a:srgbClr val="1C3664"/>
                </a:solidFill>
                <a:latin typeface="Calibri"/>
                <a:cs typeface="Calibri"/>
              </a:rPr>
              <a:t> </a:t>
            </a:r>
            <a:r>
              <a:rPr sz="1100" dirty="0">
                <a:solidFill>
                  <a:srgbClr val="1C3664"/>
                </a:solidFill>
                <a:latin typeface="Calibri"/>
                <a:cs typeface="Calibri"/>
              </a:rPr>
              <a:t>announced</a:t>
            </a:r>
            <a:r>
              <a:rPr sz="1100" spc="65" dirty="0">
                <a:solidFill>
                  <a:srgbClr val="1C3664"/>
                </a:solidFill>
                <a:latin typeface="Calibri"/>
                <a:cs typeface="Calibri"/>
              </a:rPr>
              <a:t> </a:t>
            </a:r>
            <a:r>
              <a:rPr sz="1100" dirty="0">
                <a:solidFill>
                  <a:srgbClr val="1C3664"/>
                </a:solidFill>
                <a:latin typeface="Calibri"/>
                <a:cs typeface="Calibri"/>
              </a:rPr>
              <a:t>throughout</a:t>
            </a:r>
            <a:r>
              <a:rPr sz="1100" spc="70" dirty="0">
                <a:solidFill>
                  <a:srgbClr val="1C3664"/>
                </a:solidFill>
                <a:latin typeface="Calibri"/>
                <a:cs typeface="Calibri"/>
              </a:rPr>
              <a:t> </a:t>
            </a:r>
            <a:r>
              <a:rPr sz="1100" dirty="0">
                <a:solidFill>
                  <a:srgbClr val="1C3664"/>
                </a:solidFill>
                <a:latin typeface="Calibri"/>
                <a:cs typeface="Calibri"/>
              </a:rPr>
              <a:t>the</a:t>
            </a:r>
            <a:r>
              <a:rPr sz="1100" spc="65" dirty="0">
                <a:solidFill>
                  <a:srgbClr val="1C3664"/>
                </a:solidFill>
                <a:latin typeface="Calibri"/>
                <a:cs typeface="Calibri"/>
              </a:rPr>
              <a:t> </a:t>
            </a:r>
            <a:r>
              <a:rPr sz="1100" dirty="0">
                <a:solidFill>
                  <a:srgbClr val="1C3664"/>
                </a:solidFill>
                <a:latin typeface="Calibri"/>
                <a:cs typeface="Calibri"/>
              </a:rPr>
              <a:t>year</a:t>
            </a:r>
            <a:r>
              <a:rPr sz="1100" spc="70" dirty="0">
                <a:solidFill>
                  <a:srgbClr val="1C3664"/>
                </a:solidFill>
                <a:latin typeface="Calibri"/>
                <a:cs typeface="Calibri"/>
              </a:rPr>
              <a:t> </a:t>
            </a:r>
            <a:r>
              <a:rPr sz="1100" dirty="0">
                <a:solidFill>
                  <a:srgbClr val="1C3664"/>
                </a:solidFill>
                <a:latin typeface="Calibri"/>
                <a:cs typeface="Calibri"/>
              </a:rPr>
              <a:t>and</a:t>
            </a:r>
            <a:r>
              <a:rPr sz="1100" spc="65" dirty="0">
                <a:solidFill>
                  <a:srgbClr val="1C3664"/>
                </a:solidFill>
                <a:latin typeface="Calibri"/>
                <a:cs typeface="Calibri"/>
              </a:rPr>
              <a:t> </a:t>
            </a:r>
            <a:r>
              <a:rPr sz="1100" dirty="0">
                <a:solidFill>
                  <a:srgbClr val="1C3664"/>
                </a:solidFill>
                <a:latin typeface="Calibri"/>
                <a:cs typeface="Calibri"/>
              </a:rPr>
              <a:t>all</a:t>
            </a:r>
            <a:r>
              <a:rPr sz="1100" spc="70" dirty="0">
                <a:solidFill>
                  <a:srgbClr val="1C3664"/>
                </a:solidFill>
                <a:latin typeface="Calibri"/>
                <a:cs typeface="Calibri"/>
              </a:rPr>
              <a:t> </a:t>
            </a:r>
            <a:r>
              <a:rPr sz="1100" dirty="0">
                <a:solidFill>
                  <a:srgbClr val="1C3664"/>
                </a:solidFill>
                <a:latin typeface="Calibri"/>
                <a:cs typeface="Calibri"/>
              </a:rPr>
              <a:t>challenge</a:t>
            </a:r>
            <a:r>
              <a:rPr sz="1100" spc="65" dirty="0">
                <a:solidFill>
                  <a:srgbClr val="1C3664"/>
                </a:solidFill>
                <a:latin typeface="Calibri"/>
                <a:cs typeface="Calibri"/>
              </a:rPr>
              <a:t> </a:t>
            </a:r>
            <a:r>
              <a:rPr sz="1100" dirty="0">
                <a:solidFill>
                  <a:srgbClr val="1C3664"/>
                </a:solidFill>
                <a:latin typeface="Calibri"/>
                <a:cs typeface="Calibri"/>
              </a:rPr>
              <a:t>activity</a:t>
            </a:r>
            <a:r>
              <a:rPr sz="1100" spc="70" dirty="0">
                <a:solidFill>
                  <a:srgbClr val="1C3664"/>
                </a:solidFill>
                <a:latin typeface="Calibri"/>
                <a:cs typeface="Calibri"/>
              </a:rPr>
              <a:t> </a:t>
            </a:r>
            <a:r>
              <a:rPr sz="1100" dirty="0">
                <a:solidFill>
                  <a:srgbClr val="1C3664"/>
                </a:solidFill>
                <a:latin typeface="Calibri"/>
                <a:cs typeface="Calibri"/>
              </a:rPr>
              <a:t>will</a:t>
            </a:r>
            <a:r>
              <a:rPr sz="1100" spc="65" dirty="0">
                <a:solidFill>
                  <a:srgbClr val="1C3664"/>
                </a:solidFill>
                <a:latin typeface="Calibri"/>
                <a:cs typeface="Calibri"/>
              </a:rPr>
              <a:t> </a:t>
            </a:r>
            <a:r>
              <a:rPr sz="1100" dirty="0">
                <a:solidFill>
                  <a:srgbClr val="1C3664"/>
                </a:solidFill>
                <a:latin typeface="Calibri"/>
                <a:cs typeface="Calibri"/>
              </a:rPr>
              <a:t>be</a:t>
            </a:r>
            <a:r>
              <a:rPr sz="1100" spc="70" dirty="0">
                <a:solidFill>
                  <a:srgbClr val="1C3664"/>
                </a:solidFill>
                <a:latin typeface="Calibri"/>
                <a:cs typeface="Calibri"/>
              </a:rPr>
              <a:t> </a:t>
            </a:r>
            <a:r>
              <a:rPr sz="1100" dirty="0">
                <a:solidFill>
                  <a:srgbClr val="1C3664"/>
                </a:solidFill>
                <a:latin typeface="Calibri"/>
                <a:cs typeface="Calibri"/>
              </a:rPr>
              <a:t>tracked</a:t>
            </a:r>
            <a:r>
              <a:rPr sz="1100" spc="65" dirty="0">
                <a:solidFill>
                  <a:srgbClr val="1C3664"/>
                </a:solidFill>
                <a:latin typeface="Calibri"/>
                <a:cs typeface="Calibri"/>
              </a:rPr>
              <a:t> </a:t>
            </a:r>
            <a:r>
              <a:rPr sz="1100" dirty="0">
                <a:solidFill>
                  <a:srgbClr val="1C3664"/>
                </a:solidFill>
                <a:latin typeface="Calibri"/>
                <a:cs typeface="Calibri"/>
              </a:rPr>
              <a:t>on</a:t>
            </a:r>
            <a:r>
              <a:rPr sz="1100" spc="70" dirty="0">
                <a:solidFill>
                  <a:srgbClr val="1C3664"/>
                </a:solidFill>
                <a:latin typeface="Calibri"/>
                <a:cs typeface="Calibri"/>
              </a:rPr>
              <a:t> </a:t>
            </a:r>
            <a:r>
              <a:rPr sz="1100" dirty="0">
                <a:solidFill>
                  <a:srgbClr val="1C3664"/>
                </a:solidFill>
                <a:latin typeface="Calibri"/>
                <a:cs typeface="Calibri"/>
              </a:rPr>
              <a:t>your</a:t>
            </a:r>
            <a:r>
              <a:rPr sz="1100" spc="65" dirty="0">
                <a:solidFill>
                  <a:srgbClr val="1C3664"/>
                </a:solidFill>
                <a:latin typeface="Calibri"/>
                <a:cs typeface="Calibri"/>
              </a:rPr>
              <a:t> </a:t>
            </a:r>
            <a:r>
              <a:rPr sz="1100" b="1" dirty="0">
                <a:solidFill>
                  <a:srgbClr val="1C3664"/>
                </a:solidFill>
                <a:latin typeface="Calibri"/>
                <a:cs typeface="Calibri"/>
              </a:rPr>
              <a:t>‘Challenges’</a:t>
            </a:r>
            <a:r>
              <a:rPr sz="1100" b="1" spc="65" dirty="0">
                <a:solidFill>
                  <a:srgbClr val="1C3664"/>
                </a:solidFill>
                <a:latin typeface="Calibri"/>
                <a:cs typeface="Calibri"/>
              </a:rPr>
              <a:t> </a:t>
            </a:r>
            <a:r>
              <a:rPr sz="1100" dirty="0">
                <a:solidFill>
                  <a:srgbClr val="1C3664"/>
                </a:solidFill>
                <a:latin typeface="Calibri"/>
                <a:cs typeface="Calibri"/>
              </a:rPr>
              <a:t>page.</a:t>
            </a:r>
            <a:r>
              <a:rPr sz="1100" spc="70" dirty="0">
                <a:solidFill>
                  <a:srgbClr val="1C3664"/>
                </a:solidFill>
                <a:latin typeface="Calibri"/>
                <a:cs typeface="Calibri"/>
              </a:rPr>
              <a:t> </a:t>
            </a:r>
            <a:r>
              <a:rPr sz="1100" dirty="0">
                <a:solidFill>
                  <a:srgbClr val="1C3664"/>
                </a:solidFill>
                <a:latin typeface="Calibri"/>
                <a:cs typeface="Calibri"/>
              </a:rPr>
              <a:t>Stay</a:t>
            </a:r>
            <a:r>
              <a:rPr sz="1100" spc="65" dirty="0">
                <a:solidFill>
                  <a:srgbClr val="1C3664"/>
                </a:solidFill>
                <a:latin typeface="Calibri"/>
                <a:cs typeface="Calibri"/>
              </a:rPr>
              <a:t> </a:t>
            </a:r>
            <a:r>
              <a:rPr sz="1100" dirty="0">
                <a:solidFill>
                  <a:srgbClr val="1C3664"/>
                </a:solidFill>
                <a:latin typeface="Calibri"/>
                <a:cs typeface="Calibri"/>
              </a:rPr>
              <a:t>tuned</a:t>
            </a:r>
            <a:r>
              <a:rPr sz="1100" spc="70" dirty="0">
                <a:solidFill>
                  <a:srgbClr val="1C3664"/>
                </a:solidFill>
                <a:latin typeface="Calibri"/>
                <a:cs typeface="Calibri"/>
              </a:rPr>
              <a:t> </a:t>
            </a:r>
            <a:r>
              <a:rPr sz="1100" spc="-25" dirty="0">
                <a:solidFill>
                  <a:srgbClr val="1C3664"/>
                </a:solidFill>
                <a:latin typeface="Calibri"/>
                <a:cs typeface="Calibri"/>
              </a:rPr>
              <a:t>for</a:t>
            </a:r>
            <a:endParaRPr sz="1100">
              <a:latin typeface="Calibri"/>
              <a:cs typeface="Calibri"/>
            </a:endParaRPr>
          </a:p>
          <a:p>
            <a:pPr marL="12700">
              <a:lnSpc>
                <a:spcPct val="100000"/>
              </a:lnSpc>
              <a:spcBef>
                <a:spcPts val="120"/>
              </a:spcBef>
            </a:pPr>
            <a:r>
              <a:rPr sz="1100" dirty="0">
                <a:solidFill>
                  <a:srgbClr val="1C3664"/>
                </a:solidFill>
                <a:latin typeface="Calibri"/>
                <a:cs typeface="Calibri"/>
              </a:rPr>
              <a:t>more</a:t>
            </a:r>
            <a:r>
              <a:rPr sz="1100" spc="-15" dirty="0">
                <a:solidFill>
                  <a:srgbClr val="1C3664"/>
                </a:solidFill>
                <a:latin typeface="Calibri"/>
                <a:cs typeface="Calibri"/>
              </a:rPr>
              <a:t> </a:t>
            </a:r>
            <a:r>
              <a:rPr sz="1100" spc="-10" dirty="0">
                <a:solidFill>
                  <a:srgbClr val="1C3664"/>
                </a:solidFill>
                <a:latin typeface="Calibri"/>
                <a:cs typeface="Calibri"/>
              </a:rPr>
              <a:t>details!</a:t>
            </a:r>
            <a:endParaRPr sz="1100">
              <a:latin typeface="Calibri"/>
              <a:cs typeface="Calibri"/>
            </a:endParaRPr>
          </a:p>
          <a:p>
            <a:pPr marL="12700">
              <a:lnSpc>
                <a:spcPct val="100000"/>
              </a:lnSpc>
              <a:spcBef>
                <a:spcPts val="944"/>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a:latin typeface="Calibri"/>
              <a:cs typeface="Calibri"/>
            </a:endParaRPr>
          </a:p>
          <a:p>
            <a:pPr marL="12700" marR="5080">
              <a:lnSpc>
                <a:spcPts val="1400"/>
              </a:lnSpc>
              <a:spcBef>
                <a:spcPts val="40"/>
              </a:spcBef>
            </a:pPr>
            <a:r>
              <a:rPr sz="1100" spc="-10" dirty="0">
                <a:solidFill>
                  <a:srgbClr val="1C3664"/>
                </a:solidFill>
                <a:latin typeface="Calibri"/>
                <a:cs typeface="Calibri"/>
              </a:rPr>
              <a:t>Your</a:t>
            </a:r>
            <a:r>
              <a:rPr sz="1100" spc="25" dirty="0">
                <a:solidFill>
                  <a:srgbClr val="1C3664"/>
                </a:solidFill>
                <a:latin typeface="Calibri"/>
                <a:cs typeface="Calibri"/>
              </a:rPr>
              <a:t> </a:t>
            </a:r>
            <a:r>
              <a:rPr sz="1100" dirty="0">
                <a:solidFill>
                  <a:srgbClr val="1C3664"/>
                </a:solidFill>
                <a:latin typeface="Calibri"/>
                <a:cs typeface="Calibri"/>
              </a:rPr>
              <a:t>points</a:t>
            </a:r>
            <a:r>
              <a:rPr sz="1100" spc="35" dirty="0">
                <a:solidFill>
                  <a:srgbClr val="1C3664"/>
                </a:solidFill>
                <a:latin typeface="Calibri"/>
                <a:cs typeface="Calibri"/>
              </a:rPr>
              <a:t> </a:t>
            </a:r>
            <a:r>
              <a:rPr sz="1100" dirty="0">
                <a:solidFill>
                  <a:srgbClr val="1C3664"/>
                </a:solidFill>
                <a:latin typeface="Calibri"/>
                <a:cs typeface="Calibri"/>
              </a:rPr>
              <a:t>will</a:t>
            </a:r>
            <a:r>
              <a:rPr sz="1100" spc="35" dirty="0">
                <a:solidFill>
                  <a:srgbClr val="1C3664"/>
                </a:solidFill>
                <a:latin typeface="Calibri"/>
                <a:cs typeface="Calibri"/>
              </a:rPr>
              <a:t> </a:t>
            </a:r>
            <a:r>
              <a:rPr sz="1100" dirty="0">
                <a:solidFill>
                  <a:srgbClr val="1C3664"/>
                </a:solidFill>
                <a:latin typeface="Calibri"/>
                <a:cs typeface="Calibri"/>
              </a:rPr>
              <a:t>be</a:t>
            </a:r>
            <a:r>
              <a:rPr sz="1100" spc="35" dirty="0">
                <a:solidFill>
                  <a:srgbClr val="1C3664"/>
                </a:solidFill>
                <a:latin typeface="Calibri"/>
                <a:cs typeface="Calibri"/>
              </a:rPr>
              <a:t> </a:t>
            </a:r>
            <a:r>
              <a:rPr sz="1100" dirty="0">
                <a:solidFill>
                  <a:srgbClr val="1C3664"/>
                </a:solidFill>
                <a:latin typeface="Calibri"/>
                <a:cs typeface="Calibri"/>
              </a:rPr>
              <a:t>awarded</a:t>
            </a:r>
            <a:r>
              <a:rPr sz="1100" spc="35" dirty="0">
                <a:solidFill>
                  <a:srgbClr val="1C3664"/>
                </a:solidFill>
                <a:latin typeface="Calibri"/>
                <a:cs typeface="Calibri"/>
              </a:rPr>
              <a:t> </a:t>
            </a:r>
            <a:r>
              <a:rPr sz="1100" dirty="0">
                <a:solidFill>
                  <a:srgbClr val="1C3664"/>
                </a:solidFill>
                <a:latin typeface="Calibri"/>
                <a:cs typeface="Calibri"/>
              </a:rPr>
              <a:t>with</a:t>
            </a:r>
            <a:r>
              <a:rPr sz="1100" spc="35" dirty="0">
                <a:solidFill>
                  <a:srgbClr val="1C3664"/>
                </a:solidFill>
                <a:latin typeface="Calibri"/>
                <a:cs typeface="Calibri"/>
              </a:rPr>
              <a:t> </a:t>
            </a:r>
            <a:r>
              <a:rPr sz="1100" spc="-10" dirty="0">
                <a:solidFill>
                  <a:srgbClr val="1C3664"/>
                </a:solidFill>
                <a:latin typeface="Calibri"/>
                <a:cs typeface="Calibri"/>
              </a:rPr>
              <a:t>15</a:t>
            </a:r>
            <a:r>
              <a:rPr sz="1100" spc="35" dirty="0">
                <a:solidFill>
                  <a:srgbClr val="1C3664"/>
                </a:solidFill>
                <a:latin typeface="Calibri"/>
                <a:cs typeface="Calibri"/>
              </a:rPr>
              <a:t> </a:t>
            </a:r>
            <a:r>
              <a:rPr sz="1100" dirty="0">
                <a:solidFill>
                  <a:srgbClr val="1C3664"/>
                </a:solidFill>
                <a:latin typeface="Calibri"/>
                <a:cs typeface="Calibri"/>
              </a:rPr>
              <a:t>days</a:t>
            </a:r>
            <a:r>
              <a:rPr sz="1100" spc="35" dirty="0">
                <a:solidFill>
                  <a:srgbClr val="1C3664"/>
                </a:solidFill>
                <a:latin typeface="Calibri"/>
                <a:cs typeface="Calibri"/>
              </a:rPr>
              <a:t> </a:t>
            </a:r>
            <a:r>
              <a:rPr sz="1100" dirty="0">
                <a:solidFill>
                  <a:srgbClr val="1C3664"/>
                </a:solidFill>
                <a:latin typeface="Calibri"/>
                <a:cs typeface="Calibri"/>
              </a:rPr>
              <a:t>of</a:t>
            </a:r>
            <a:r>
              <a:rPr sz="1100" spc="35" dirty="0">
                <a:solidFill>
                  <a:srgbClr val="1C3664"/>
                </a:solidFill>
                <a:latin typeface="Calibri"/>
                <a:cs typeface="Calibri"/>
              </a:rPr>
              <a:t> </a:t>
            </a:r>
            <a:r>
              <a:rPr sz="1100" dirty="0">
                <a:solidFill>
                  <a:srgbClr val="1C3664"/>
                </a:solidFill>
                <a:latin typeface="Calibri"/>
                <a:cs typeface="Calibri"/>
              </a:rPr>
              <a:t>completing</a:t>
            </a:r>
            <a:r>
              <a:rPr sz="1100" spc="40" dirty="0">
                <a:solidFill>
                  <a:srgbClr val="1C3664"/>
                </a:solidFill>
                <a:latin typeface="Calibri"/>
                <a:cs typeface="Calibri"/>
              </a:rPr>
              <a:t> </a:t>
            </a:r>
            <a:r>
              <a:rPr sz="1100" dirty="0">
                <a:solidFill>
                  <a:srgbClr val="1C3664"/>
                </a:solidFill>
                <a:latin typeface="Calibri"/>
                <a:cs typeface="Calibri"/>
              </a:rPr>
              <a:t>a</a:t>
            </a:r>
            <a:r>
              <a:rPr sz="1100" spc="35" dirty="0">
                <a:solidFill>
                  <a:srgbClr val="1C3664"/>
                </a:solidFill>
                <a:latin typeface="Calibri"/>
                <a:cs typeface="Calibri"/>
              </a:rPr>
              <a:t> </a:t>
            </a:r>
            <a:r>
              <a:rPr sz="1100" dirty="0">
                <a:solidFill>
                  <a:srgbClr val="1C3664"/>
                </a:solidFill>
                <a:latin typeface="Calibri"/>
                <a:cs typeface="Calibri"/>
              </a:rPr>
              <a:t>challenge.</a:t>
            </a:r>
            <a:r>
              <a:rPr sz="1100" spc="35" dirty="0">
                <a:solidFill>
                  <a:srgbClr val="1C3664"/>
                </a:solidFill>
                <a:latin typeface="Calibri"/>
                <a:cs typeface="Calibri"/>
              </a:rPr>
              <a:t> </a:t>
            </a:r>
            <a:r>
              <a:rPr sz="1100" spc="-20" dirty="0">
                <a:solidFill>
                  <a:srgbClr val="1C3664"/>
                </a:solidFill>
                <a:latin typeface="Calibri"/>
                <a:cs typeface="Calibri"/>
              </a:rPr>
              <a:t>When</a:t>
            </a:r>
            <a:r>
              <a:rPr sz="1100" spc="35" dirty="0">
                <a:solidFill>
                  <a:srgbClr val="1C3664"/>
                </a:solidFill>
                <a:latin typeface="Calibri"/>
                <a:cs typeface="Calibri"/>
              </a:rPr>
              <a:t> </a:t>
            </a:r>
            <a:r>
              <a:rPr sz="1100" spc="-10" dirty="0">
                <a:solidFill>
                  <a:srgbClr val="1C3664"/>
                </a:solidFill>
                <a:latin typeface="Calibri"/>
                <a:cs typeface="Calibri"/>
              </a:rPr>
              <a:t>offered,</a:t>
            </a:r>
            <a:r>
              <a:rPr sz="1100" spc="35" dirty="0">
                <a:solidFill>
                  <a:srgbClr val="1C3664"/>
                </a:solidFill>
                <a:latin typeface="Calibri"/>
                <a:cs typeface="Calibri"/>
              </a:rPr>
              <a:t> </a:t>
            </a:r>
            <a:r>
              <a:rPr sz="1100" dirty="0">
                <a:solidFill>
                  <a:srgbClr val="1C3664"/>
                </a:solidFill>
                <a:latin typeface="Calibri"/>
                <a:cs typeface="Calibri"/>
              </a:rPr>
              <a:t>you</a:t>
            </a:r>
            <a:r>
              <a:rPr sz="1100" spc="35" dirty="0">
                <a:solidFill>
                  <a:srgbClr val="1C3664"/>
                </a:solidFill>
                <a:latin typeface="Calibri"/>
                <a:cs typeface="Calibri"/>
              </a:rPr>
              <a:t> </a:t>
            </a:r>
            <a:r>
              <a:rPr sz="1100" dirty="0">
                <a:solidFill>
                  <a:srgbClr val="1C3664"/>
                </a:solidFill>
                <a:latin typeface="Calibri"/>
                <a:cs typeface="Calibri"/>
              </a:rPr>
              <a:t>can</a:t>
            </a:r>
            <a:r>
              <a:rPr sz="1100" spc="35" dirty="0">
                <a:solidFill>
                  <a:srgbClr val="1C3664"/>
                </a:solidFill>
                <a:latin typeface="Calibri"/>
                <a:cs typeface="Calibri"/>
              </a:rPr>
              <a:t> </a:t>
            </a:r>
            <a:r>
              <a:rPr sz="1100" dirty="0">
                <a:solidFill>
                  <a:srgbClr val="1C3664"/>
                </a:solidFill>
                <a:latin typeface="Calibri"/>
                <a:cs typeface="Calibri"/>
              </a:rPr>
              <a:t>complete</a:t>
            </a:r>
            <a:r>
              <a:rPr sz="1100" spc="35" dirty="0">
                <a:solidFill>
                  <a:srgbClr val="1C3664"/>
                </a:solidFill>
                <a:latin typeface="Calibri"/>
                <a:cs typeface="Calibri"/>
              </a:rPr>
              <a:t> </a:t>
            </a:r>
            <a:r>
              <a:rPr sz="1100" dirty="0">
                <a:solidFill>
                  <a:srgbClr val="1C3664"/>
                </a:solidFill>
                <a:latin typeface="Calibri"/>
                <a:cs typeface="Calibri"/>
              </a:rPr>
              <a:t>this</a:t>
            </a:r>
            <a:r>
              <a:rPr sz="1100" spc="35" dirty="0">
                <a:solidFill>
                  <a:srgbClr val="1C3664"/>
                </a:solidFill>
                <a:latin typeface="Calibri"/>
                <a:cs typeface="Calibri"/>
              </a:rPr>
              <a:t> </a:t>
            </a:r>
            <a:r>
              <a:rPr sz="1100" dirty="0">
                <a:solidFill>
                  <a:srgbClr val="1C3664"/>
                </a:solidFill>
                <a:latin typeface="Calibri"/>
                <a:cs typeface="Calibri"/>
              </a:rPr>
              <a:t>activity</a:t>
            </a:r>
            <a:r>
              <a:rPr sz="1100" spc="35" dirty="0">
                <a:solidFill>
                  <a:srgbClr val="1C3664"/>
                </a:solidFill>
                <a:latin typeface="Calibri"/>
                <a:cs typeface="Calibri"/>
              </a:rPr>
              <a:t> </a:t>
            </a:r>
            <a:r>
              <a:rPr sz="1100" dirty="0">
                <a:solidFill>
                  <a:srgbClr val="1C3664"/>
                </a:solidFill>
                <a:latin typeface="Calibri"/>
                <a:cs typeface="Calibri"/>
              </a:rPr>
              <a:t>up</a:t>
            </a:r>
            <a:r>
              <a:rPr sz="1100" spc="40" dirty="0">
                <a:solidFill>
                  <a:srgbClr val="1C3664"/>
                </a:solidFill>
                <a:latin typeface="Calibri"/>
                <a:cs typeface="Calibri"/>
              </a:rPr>
              <a:t> </a:t>
            </a:r>
            <a:r>
              <a:rPr sz="1100" spc="-25" dirty="0">
                <a:solidFill>
                  <a:srgbClr val="1C3664"/>
                </a:solidFill>
                <a:latin typeface="Calibri"/>
                <a:cs typeface="Calibri"/>
              </a:rPr>
              <a:t>to </a:t>
            </a:r>
            <a:r>
              <a:rPr sz="1100" dirty="0">
                <a:solidFill>
                  <a:srgbClr val="1C3664"/>
                </a:solidFill>
                <a:latin typeface="Calibri"/>
                <a:cs typeface="Calibri"/>
              </a:rPr>
              <a:t>3 times per</a:t>
            </a:r>
            <a:r>
              <a:rPr sz="1100" spc="5" dirty="0">
                <a:solidFill>
                  <a:srgbClr val="1C3664"/>
                </a:solidFill>
                <a:latin typeface="Calibri"/>
                <a:cs typeface="Calibri"/>
              </a:rPr>
              <a:t> </a:t>
            </a:r>
            <a:r>
              <a:rPr sz="1100" spc="-10" dirty="0">
                <a:solidFill>
                  <a:srgbClr val="1C3664"/>
                </a:solidFill>
                <a:latin typeface="Calibri"/>
                <a:cs typeface="Calibri"/>
              </a:rPr>
              <a:t>year.</a:t>
            </a:r>
            <a:endParaRPr sz="1100">
              <a:latin typeface="Calibri"/>
              <a:cs typeface="Calibri"/>
            </a:endParaRPr>
          </a:p>
          <a:p>
            <a:pPr>
              <a:lnSpc>
                <a:spcPct val="100000"/>
              </a:lnSpc>
              <a:spcBef>
                <a:spcPts val="725"/>
              </a:spcBef>
            </a:pPr>
            <a:endParaRPr sz="1100">
              <a:latin typeface="Calibri"/>
              <a:cs typeface="Calibri"/>
            </a:endParaRPr>
          </a:p>
          <a:p>
            <a:pPr marL="12700">
              <a:lnSpc>
                <a:spcPct val="100000"/>
              </a:lnSpc>
            </a:pPr>
            <a:r>
              <a:rPr sz="1400" b="1" u="sng" spc="20" dirty="0">
                <a:solidFill>
                  <a:srgbClr val="1C3664"/>
                </a:solidFill>
                <a:uFill>
                  <a:solidFill>
                    <a:srgbClr val="1C3664"/>
                  </a:solidFill>
                </a:uFill>
                <a:latin typeface="Calibri"/>
                <a:cs typeface="Calibri"/>
              </a:rPr>
              <a:t>Online</a:t>
            </a:r>
            <a:r>
              <a:rPr sz="1400" b="1" u="sng" spc="125" dirty="0">
                <a:solidFill>
                  <a:srgbClr val="1C3664"/>
                </a:solidFill>
                <a:uFill>
                  <a:solidFill>
                    <a:srgbClr val="1C3664"/>
                  </a:solidFill>
                </a:uFill>
                <a:latin typeface="Calibri"/>
                <a:cs typeface="Calibri"/>
              </a:rPr>
              <a:t> </a:t>
            </a:r>
            <a:r>
              <a:rPr sz="1400" b="1" u="sng" spc="20" dirty="0">
                <a:solidFill>
                  <a:srgbClr val="1C3664"/>
                </a:solidFill>
                <a:uFill>
                  <a:solidFill>
                    <a:srgbClr val="1C3664"/>
                  </a:solidFill>
                </a:uFill>
                <a:latin typeface="Calibri"/>
                <a:cs typeface="Calibri"/>
              </a:rPr>
              <a:t>Education</a:t>
            </a:r>
            <a:r>
              <a:rPr sz="1400" b="1" u="sng" spc="125" dirty="0">
                <a:solidFill>
                  <a:srgbClr val="1C3664"/>
                </a:solidFill>
                <a:uFill>
                  <a:solidFill>
                    <a:srgbClr val="1C3664"/>
                  </a:solidFill>
                </a:uFill>
                <a:latin typeface="Calibri"/>
                <a:cs typeface="Calibri"/>
              </a:rPr>
              <a:t> </a:t>
            </a:r>
            <a:r>
              <a:rPr sz="1400" b="1" u="sng" spc="-10" dirty="0">
                <a:solidFill>
                  <a:srgbClr val="1C3664"/>
                </a:solidFill>
                <a:uFill>
                  <a:solidFill>
                    <a:srgbClr val="1C3664"/>
                  </a:solidFill>
                </a:uFill>
                <a:latin typeface="Calibri"/>
                <a:cs typeface="Calibri"/>
              </a:rPr>
              <a:t>Course</a:t>
            </a:r>
            <a:endParaRPr sz="1400">
              <a:latin typeface="Calibri"/>
              <a:cs typeface="Calibri"/>
            </a:endParaRPr>
          </a:p>
          <a:p>
            <a:pPr marL="12700" marR="41910">
              <a:lnSpc>
                <a:spcPts val="1400"/>
              </a:lnSpc>
            </a:pPr>
            <a:r>
              <a:rPr sz="1100" spc="-20" dirty="0">
                <a:solidFill>
                  <a:srgbClr val="1C3664"/>
                </a:solidFill>
                <a:latin typeface="Calibri"/>
                <a:cs typeface="Calibri"/>
              </a:rPr>
              <a:t>Are</a:t>
            </a:r>
            <a:r>
              <a:rPr sz="1100" spc="20" dirty="0">
                <a:solidFill>
                  <a:srgbClr val="1C3664"/>
                </a:solidFill>
                <a:latin typeface="Calibri"/>
                <a:cs typeface="Calibri"/>
              </a:rPr>
              <a:t> </a:t>
            </a:r>
            <a:r>
              <a:rPr sz="1100" dirty="0">
                <a:solidFill>
                  <a:srgbClr val="1C3664"/>
                </a:solidFill>
                <a:latin typeface="Calibri"/>
                <a:cs typeface="Calibri"/>
              </a:rPr>
              <a:t>you</a:t>
            </a:r>
            <a:r>
              <a:rPr sz="1100" spc="20" dirty="0">
                <a:solidFill>
                  <a:srgbClr val="1C3664"/>
                </a:solidFill>
                <a:latin typeface="Calibri"/>
                <a:cs typeface="Calibri"/>
              </a:rPr>
              <a:t> </a:t>
            </a:r>
            <a:r>
              <a:rPr sz="1100" dirty="0">
                <a:solidFill>
                  <a:srgbClr val="1C3664"/>
                </a:solidFill>
                <a:latin typeface="Calibri"/>
                <a:cs typeface="Calibri"/>
              </a:rPr>
              <a:t>ready</a:t>
            </a:r>
            <a:r>
              <a:rPr sz="1100" spc="25" dirty="0">
                <a:solidFill>
                  <a:srgbClr val="1C3664"/>
                </a:solidFill>
                <a:latin typeface="Calibri"/>
                <a:cs typeface="Calibri"/>
              </a:rPr>
              <a:t> </a:t>
            </a:r>
            <a:r>
              <a:rPr sz="1100" dirty="0">
                <a:solidFill>
                  <a:srgbClr val="1C3664"/>
                </a:solidFill>
                <a:latin typeface="Calibri"/>
                <a:cs typeface="Calibri"/>
              </a:rPr>
              <a:t>to</a:t>
            </a:r>
            <a:r>
              <a:rPr sz="1100" spc="20" dirty="0">
                <a:solidFill>
                  <a:srgbClr val="1C3664"/>
                </a:solidFill>
                <a:latin typeface="Calibri"/>
                <a:cs typeface="Calibri"/>
              </a:rPr>
              <a:t> </a:t>
            </a:r>
            <a:r>
              <a:rPr sz="1100" dirty="0">
                <a:solidFill>
                  <a:srgbClr val="1C3664"/>
                </a:solidFill>
                <a:latin typeface="Calibri"/>
                <a:cs typeface="Calibri"/>
              </a:rPr>
              <a:t>take</a:t>
            </a:r>
            <a:r>
              <a:rPr sz="1100" spc="25" dirty="0">
                <a:solidFill>
                  <a:srgbClr val="1C3664"/>
                </a:solidFill>
                <a:latin typeface="Calibri"/>
                <a:cs typeface="Calibri"/>
              </a:rPr>
              <a:t> </a:t>
            </a:r>
            <a:r>
              <a:rPr sz="1100" dirty="0">
                <a:solidFill>
                  <a:srgbClr val="1C3664"/>
                </a:solidFill>
                <a:latin typeface="Calibri"/>
                <a:cs typeface="Calibri"/>
              </a:rPr>
              <a:t>charge</a:t>
            </a:r>
            <a:r>
              <a:rPr sz="1100" spc="20" dirty="0">
                <a:solidFill>
                  <a:srgbClr val="1C3664"/>
                </a:solidFill>
                <a:latin typeface="Calibri"/>
                <a:cs typeface="Calibri"/>
              </a:rPr>
              <a:t> </a:t>
            </a:r>
            <a:r>
              <a:rPr sz="1100" dirty="0">
                <a:solidFill>
                  <a:srgbClr val="1C3664"/>
                </a:solidFill>
                <a:latin typeface="Calibri"/>
                <a:cs typeface="Calibri"/>
              </a:rPr>
              <a:t>of</a:t>
            </a:r>
            <a:r>
              <a:rPr sz="1100" spc="25" dirty="0">
                <a:solidFill>
                  <a:srgbClr val="1C3664"/>
                </a:solidFill>
                <a:latin typeface="Calibri"/>
                <a:cs typeface="Calibri"/>
              </a:rPr>
              <a:t> </a:t>
            </a:r>
            <a:r>
              <a:rPr sz="1100" dirty="0">
                <a:solidFill>
                  <a:srgbClr val="1C3664"/>
                </a:solidFill>
                <a:latin typeface="Calibri"/>
                <a:cs typeface="Calibri"/>
              </a:rPr>
              <a:t>your</a:t>
            </a:r>
            <a:r>
              <a:rPr sz="1100" spc="20" dirty="0">
                <a:solidFill>
                  <a:srgbClr val="1C3664"/>
                </a:solidFill>
                <a:latin typeface="Calibri"/>
                <a:cs typeface="Calibri"/>
              </a:rPr>
              <a:t> </a:t>
            </a:r>
            <a:r>
              <a:rPr sz="1100" dirty="0">
                <a:solidFill>
                  <a:srgbClr val="1C3664"/>
                </a:solidFill>
                <a:latin typeface="Calibri"/>
                <a:cs typeface="Calibri"/>
              </a:rPr>
              <a:t>personal</a:t>
            </a:r>
            <a:r>
              <a:rPr sz="1100" spc="25" dirty="0">
                <a:solidFill>
                  <a:srgbClr val="1C3664"/>
                </a:solidFill>
                <a:latin typeface="Calibri"/>
                <a:cs typeface="Calibri"/>
              </a:rPr>
              <a:t> </a:t>
            </a:r>
            <a:r>
              <a:rPr sz="1100" dirty="0">
                <a:solidFill>
                  <a:srgbClr val="1C3664"/>
                </a:solidFill>
                <a:latin typeface="Calibri"/>
                <a:cs typeface="Calibri"/>
              </a:rPr>
              <a:t>well-being</a:t>
            </a:r>
            <a:r>
              <a:rPr sz="1100" spc="20" dirty="0">
                <a:solidFill>
                  <a:srgbClr val="1C3664"/>
                </a:solidFill>
                <a:latin typeface="Calibri"/>
                <a:cs typeface="Calibri"/>
              </a:rPr>
              <a:t> </a:t>
            </a:r>
            <a:r>
              <a:rPr sz="1100" dirty="0">
                <a:solidFill>
                  <a:srgbClr val="1C3664"/>
                </a:solidFill>
                <a:latin typeface="Calibri"/>
                <a:cs typeface="Calibri"/>
              </a:rPr>
              <a:t>but</a:t>
            </a:r>
            <a:r>
              <a:rPr sz="1100" spc="25" dirty="0">
                <a:solidFill>
                  <a:srgbClr val="1C3664"/>
                </a:solidFill>
                <a:latin typeface="Calibri"/>
                <a:cs typeface="Calibri"/>
              </a:rPr>
              <a:t> </a:t>
            </a:r>
            <a:r>
              <a:rPr sz="1100" dirty="0">
                <a:solidFill>
                  <a:srgbClr val="1C3664"/>
                </a:solidFill>
                <a:latin typeface="Calibri"/>
                <a:cs typeface="Calibri"/>
              </a:rPr>
              <a:t>don’t</a:t>
            </a:r>
            <a:r>
              <a:rPr sz="1100" spc="20" dirty="0">
                <a:solidFill>
                  <a:srgbClr val="1C3664"/>
                </a:solidFill>
                <a:latin typeface="Calibri"/>
                <a:cs typeface="Calibri"/>
              </a:rPr>
              <a:t> </a:t>
            </a:r>
            <a:r>
              <a:rPr sz="1100" dirty="0">
                <a:solidFill>
                  <a:srgbClr val="1C3664"/>
                </a:solidFill>
                <a:latin typeface="Calibri"/>
                <a:cs typeface="Calibri"/>
              </a:rPr>
              <a:t>have</a:t>
            </a:r>
            <a:r>
              <a:rPr sz="1100" spc="25" dirty="0">
                <a:solidFill>
                  <a:srgbClr val="1C3664"/>
                </a:solidFill>
                <a:latin typeface="Calibri"/>
                <a:cs typeface="Calibri"/>
              </a:rPr>
              <a:t> </a:t>
            </a:r>
            <a:r>
              <a:rPr sz="1100" dirty="0">
                <a:solidFill>
                  <a:srgbClr val="1C3664"/>
                </a:solidFill>
                <a:latin typeface="Calibri"/>
                <a:cs typeface="Calibri"/>
              </a:rPr>
              <a:t>time</a:t>
            </a:r>
            <a:r>
              <a:rPr sz="1100" spc="20" dirty="0">
                <a:solidFill>
                  <a:srgbClr val="1C3664"/>
                </a:solidFill>
                <a:latin typeface="Calibri"/>
                <a:cs typeface="Calibri"/>
              </a:rPr>
              <a:t> </a:t>
            </a:r>
            <a:r>
              <a:rPr sz="1100" dirty="0">
                <a:solidFill>
                  <a:srgbClr val="1C3664"/>
                </a:solidFill>
                <a:latin typeface="Calibri"/>
                <a:cs typeface="Calibri"/>
              </a:rPr>
              <a:t>to</a:t>
            </a:r>
            <a:r>
              <a:rPr sz="1100" spc="25" dirty="0">
                <a:solidFill>
                  <a:srgbClr val="1C3664"/>
                </a:solidFill>
                <a:latin typeface="Calibri"/>
                <a:cs typeface="Calibri"/>
              </a:rPr>
              <a:t> </a:t>
            </a:r>
            <a:r>
              <a:rPr sz="1100" dirty="0">
                <a:solidFill>
                  <a:srgbClr val="1C3664"/>
                </a:solidFill>
                <a:latin typeface="Calibri"/>
                <a:cs typeface="Calibri"/>
              </a:rPr>
              <a:t>connect</a:t>
            </a:r>
            <a:r>
              <a:rPr sz="1100" spc="20" dirty="0">
                <a:solidFill>
                  <a:srgbClr val="1C3664"/>
                </a:solidFill>
                <a:latin typeface="Calibri"/>
                <a:cs typeface="Calibri"/>
              </a:rPr>
              <a:t> </a:t>
            </a:r>
            <a:r>
              <a:rPr sz="1100" dirty="0">
                <a:solidFill>
                  <a:srgbClr val="1C3664"/>
                </a:solidFill>
                <a:latin typeface="Calibri"/>
                <a:cs typeface="Calibri"/>
              </a:rPr>
              <a:t>with</a:t>
            </a:r>
            <a:r>
              <a:rPr sz="1100" spc="20" dirty="0">
                <a:solidFill>
                  <a:srgbClr val="1C3664"/>
                </a:solidFill>
                <a:latin typeface="Calibri"/>
                <a:cs typeface="Calibri"/>
              </a:rPr>
              <a:t> </a:t>
            </a:r>
            <a:r>
              <a:rPr sz="1100" dirty="0">
                <a:solidFill>
                  <a:srgbClr val="1C3664"/>
                </a:solidFill>
                <a:latin typeface="Calibri"/>
                <a:cs typeface="Calibri"/>
              </a:rPr>
              <a:t>a</a:t>
            </a:r>
            <a:r>
              <a:rPr sz="1100" spc="25" dirty="0">
                <a:solidFill>
                  <a:srgbClr val="1C3664"/>
                </a:solidFill>
                <a:latin typeface="Calibri"/>
                <a:cs typeface="Calibri"/>
              </a:rPr>
              <a:t> </a:t>
            </a:r>
            <a:r>
              <a:rPr sz="1100" dirty="0">
                <a:solidFill>
                  <a:srgbClr val="1C3664"/>
                </a:solidFill>
                <a:latin typeface="Calibri"/>
                <a:cs typeface="Calibri"/>
              </a:rPr>
              <a:t>dedicated</a:t>
            </a:r>
            <a:r>
              <a:rPr sz="1100" spc="20" dirty="0">
                <a:solidFill>
                  <a:srgbClr val="1C3664"/>
                </a:solidFill>
                <a:latin typeface="Calibri"/>
                <a:cs typeface="Calibri"/>
              </a:rPr>
              <a:t> </a:t>
            </a:r>
            <a:r>
              <a:rPr sz="1100" spc="-10" dirty="0">
                <a:solidFill>
                  <a:srgbClr val="1C3664"/>
                </a:solidFill>
                <a:latin typeface="Calibri"/>
                <a:cs typeface="Calibri"/>
              </a:rPr>
              <a:t>health</a:t>
            </a:r>
            <a:r>
              <a:rPr sz="1100" dirty="0">
                <a:solidFill>
                  <a:srgbClr val="1C3664"/>
                </a:solidFill>
                <a:latin typeface="Calibri"/>
                <a:cs typeface="Calibri"/>
              </a:rPr>
              <a:t> coach?</a:t>
            </a:r>
            <a:r>
              <a:rPr sz="1100" spc="5" dirty="0">
                <a:solidFill>
                  <a:srgbClr val="1C3664"/>
                </a:solidFill>
                <a:latin typeface="Calibri"/>
                <a:cs typeface="Calibri"/>
              </a:rPr>
              <a:t> </a:t>
            </a:r>
            <a:r>
              <a:rPr sz="1100" dirty="0">
                <a:solidFill>
                  <a:srgbClr val="1C3664"/>
                </a:solidFill>
                <a:latin typeface="Calibri"/>
                <a:cs typeface="Calibri"/>
              </a:rPr>
              <a:t>Go</a:t>
            </a:r>
            <a:r>
              <a:rPr sz="1100" spc="5" dirty="0">
                <a:solidFill>
                  <a:srgbClr val="1C3664"/>
                </a:solidFill>
                <a:latin typeface="Calibri"/>
                <a:cs typeface="Calibri"/>
              </a:rPr>
              <a:t> </a:t>
            </a:r>
            <a:r>
              <a:rPr sz="1100" dirty="0">
                <a:solidFill>
                  <a:srgbClr val="1C3664"/>
                </a:solidFill>
                <a:latin typeface="Calibri"/>
                <a:cs typeface="Calibri"/>
              </a:rPr>
              <a:t>at</a:t>
            </a:r>
            <a:r>
              <a:rPr sz="1100" spc="5" dirty="0">
                <a:solidFill>
                  <a:srgbClr val="1C3664"/>
                </a:solidFill>
                <a:latin typeface="Calibri"/>
                <a:cs typeface="Calibri"/>
              </a:rPr>
              <a:t> </a:t>
            </a:r>
            <a:r>
              <a:rPr sz="1100" dirty="0">
                <a:solidFill>
                  <a:srgbClr val="1C3664"/>
                </a:solidFill>
                <a:latin typeface="Calibri"/>
                <a:cs typeface="Calibri"/>
              </a:rPr>
              <a:t>your</a:t>
            </a:r>
            <a:r>
              <a:rPr sz="1100" spc="5" dirty="0">
                <a:solidFill>
                  <a:srgbClr val="1C3664"/>
                </a:solidFill>
                <a:latin typeface="Calibri"/>
                <a:cs typeface="Calibri"/>
              </a:rPr>
              <a:t> </a:t>
            </a:r>
            <a:r>
              <a:rPr sz="1100" dirty="0">
                <a:solidFill>
                  <a:srgbClr val="1C3664"/>
                </a:solidFill>
                <a:latin typeface="Calibri"/>
                <a:cs typeface="Calibri"/>
              </a:rPr>
              <a:t>own</a:t>
            </a:r>
            <a:r>
              <a:rPr sz="1100" spc="-20" dirty="0">
                <a:solidFill>
                  <a:srgbClr val="1C3664"/>
                </a:solidFill>
                <a:latin typeface="Calibri"/>
                <a:cs typeface="Calibri"/>
              </a:rPr>
              <a:t> </a:t>
            </a:r>
            <a:r>
              <a:rPr sz="1100" dirty="0">
                <a:solidFill>
                  <a:srgbClr val="1C3664"/>
                </a:solidFill>
                <a:latin typeface="Calibri"/>
                <a:cs typeface="Calibri"/>
              </a:rPr>
              <a:t>pace</a:t>
            </a:r>
            <a:r>
              <a:rPr sz="1100" spc="-25" dirty="0">
                <a:solidFill>
                  <a:srgbClr val="1C3664"/>
                </a:solidFill>
                <a:latin typeface="Calibri"/>
                <a:cs typeface="Calibri"/>
              </a:rPr>
              <a:t> </a:t>
            </a:r>
            <a:r>
              <a:rPr sz="1100" dirty="0">
                <a:solidFill>
                  <a:srgbClr val="1C3664"/>
                </a:solidFill>
                <a:latin typeface="Calibri"/>
                <a:cs typeface="Calibri"/>
              </a:rPr>
              <a:t>with</a:t>
            </a:r>
            <a:r>
              <a:rPr sz="1100" spc="-25" dirty="0">
                <a:solidFill>
                  <a:srgbClr val="1C3664"/>
                </a:solidFill>
                <a:latin typeface="Calibri"/>
                <a:cs typeface="Calibri"/>
              </a:rPr>
              <a:t> </a:t>
            </a:r>
            <a:r>
              <a:rPr sz="1100" dirty="0">
                <a:solidFill>
                  <a:srgbClr val="1C3664"/>
                </a:solidFill>
                <a:latin typeface="Calibri"/>
                <a:cs typeface="Calibri"/>
              </a:rPr>
              <a:t>Health</a:t>
            </a:r>
            <a:r>
              <a:rPr sz="1100" spc="-20" dirty="0">
                <a:solidFill>
                  <a:srgbClr val="1C3664"/>
                </a:solidFill>
                <a:latin typeface="Calibri"/>
                <a:cs typeface="Calibri"/>
              </a:rPr>
              <a:t> </a:t>
            </a:r>
            <a:r>
              <a:rPr sz="1100" dirty="0">
                <a:solidFill>
                  <a:srgbClr val="1C3664"/>
                </a:solidFill>
                <a:latin typeface="Calibri"/>
                <a:cs typeface="Calibri"/>
              </a:rPr>
              <a:t>Tracks</a:t>
            </a:r>
            <a:r>
              <a:rPr sz="1100" spc="-25" dirty="0">
                <a:solidFill>
                  <a:srgbClr val="1C3664"/>
                </a:solidFill>
                <a:latin typeface="Calibri"/>
                <a:cs typeface="Calibri"/>
              </a:rPr>
              <a:t> </a:t>
            </a:r>
            <a:r>
              <a:rPr sz="1100" dirty="0">
                <a:solidFill>
                  <a:srgbClr val="1C3664"/>
                </a:solidFill>
                <a:latin typeface="Calibri"/>
                <a:cs typeface="Calibri"/>
              </a:rPr>
              <a:t>and</a:t>
            </a:r>
            <a:r>
              <a:rPr sz="1100" spc="-25" dirty="0">
                <a:solidFill>
                  <a:srgbClr val="1C3664"/>
                </a:solidFill>
                <a:latin typeface="Calibri"/>
                <a:cs typeface="Calibri"/>
              </a:rPr>
              <a:t> </a:t>
            </a:r>
            <a:r>
              <a:rPr sz="1100" dirty="0">
                <a:solidFill>
                  <a:srgbClr val="1C3664"/>
                </a:solidFill>
                <a:latin typeface="Calibri"/>
                <a:cs typeface="Calibri"/>
              </a:rPr>
              <a:t>Online</a:t>
            </a:r>
            <a:r>
              <a:rPr sz="1100" spc="-20" dirty="0">
                <a:solidFill>
                  <a:srgbClr val="1C3664"/>
                </a:solidFill>
                <a:latin typeface="Calibri"/>
                <a:cs typeface="Calibri"/>
              </a:rPr>
              <a:t> </a:t>
            </a:r>
            <a:r>
              <a:rPr sz="1100" dirty="0">
                <a:solidFill>
                  <a:srgbClr val="1C3664"/>
                </a:solidFill>
                <a:latin typeface="Calibri"/>
                <a:cs typeface="Calibri"/>
              </a:rPr>
              <a:t>Education</a:t>
            </a:r>
            <a:r>
              <a:rPr sz="1100" spc="-25" dirty="0">
                <a:solidFill>
                  <a:srgbClr val="1C3664"/>
                </a:solidFill>
                <a:latin typeface="Calibri"/>
                <a:cs typeface="Calibri"/>
              </a:rPr>
              <a:t> </a:t>
            </a:r>
            <a:r>
              <a:rPr sz="1100" dirty="0">
                <a:solidFill>
                  <a:srgbClr val="1C3664"/>
                </a:solidFill>
                <a:latin typeface="Calibri"/>
                <a:cs typeface="Calibri"/>
              </a:rPr>
              <a:t>Courses.</a:t>
            </a:r>
            <a:r>
              <a:rPr sz="1100" spc="-25" dirty="0">
                <a:solidFill>
                  <a:srgbClr val="1C3664"/>
                </a:solidFill>
                <a:latin typeface="Calibri"/>
                <a:cs typeface="Calibri"/>
              </a:rPr>
              <a:t> </a:t>
            </a:r>
            <a:r>
              <a:rPr sz="1100" dirty="0">
                <a:solidFill>
                  <a:srgbClr val="1C3664"/>
                </a:solidFill>
                <a:latin typeface="Calibri"/>
                <a:cs typeface="Calibri"/>
              </a:rPr>
              <a:t>Topics</a:t>
            </a:r>
            <a:r>
              <a:rPr sz="1100" spc="-20" dirty="0">
                <a:solidFill>
                  <a:srgbClr val="1C3664"/>
                </a:solidFill>
                <a:latin typeface="Calibri"/>
                <a:cs typeface="Calibri"/>
              </a:rPr>
              <a:t> </a:t>
            </a:r>
            <a:r>
              <a:rPr sz="1100" dirty="0">
                <a:solidFill>
                  <a:srgbClr val="1C3664"/>
                </a:solidFill>
                <a:latin typeface="Calibri"/>
                <a:cs typeface="Calibri"/>
              </a:rPr>
              <a:t>include:</a:t>
            </a:r>
            <a:r>
              <a:rPr sz="1100" spc="-25" dirty="0">
                <a:solidFill>
                  <a:srgbClr val="1C3664"/>
                </a:solidFill>
                <a:latin typeface="Calibri"/>
                <a:cs typeface="Calibri"/>
              </a:rPr>
              <a:t> </a:t>
            </a:r>
            <a:r>
              <a:rPr sz="1100" spc="-10" dirty="0">
                <a:solidFill>
                  <a:srgbClr val="1C3664"/>
                </a:solidFill>
                <a:latin typeface="Calibri"/>
                <a:cs typeface="Calibri"/>
              </a:rPr>
              <a:t>nutrition,</a:t>
            </a:r>
            <a:r>
              <a:rPr sz="1100" spc="-25" dirty="0">
                <a:solidFill>
                  <a:srgbClr val="1C3664"/>
                </a:solidFill>
                <a:latin typeface="Calibri"/>
                <a:cs typeface="Calibri"/>
              </a:rPr>
              <a:t> </a:t>
            </a:r>
            <a:r>
              <a:rPr sz="1100" dirty="0">
                <a:solidFill>
                  <a:srgbClr val="1C3664"/>
                </a:solidFill>
                <a:latin typeface="Calibri"/>
                <a:cs typeface="Calibri"/>
              </a:rPr>
              <a:t>blood</a:t>
            </a:r>
            <a:r>
              <a:rPr sz="1100" spc="-20" dirty="0">
                <a:solidFill>
                  <a:srgbClr val="1C3664"/>
                </a:solidFill>
                <a:latin typeface="Calibri"/>
                <a:cs typeface="Calibri"/>
              </a:rPr>
              <a:t> </a:t>
            </a:r>
            <a:r>
              <a:rPr sz="1100" spc="-10" dirty="0">
                <a:solidFill>
                  <a:srgbClr val="1C3664"/>
                </a:solidFill>
                <a:latin typeface="Calibri"/>
                <a:cs typeface="Calibri"/>
              </a:rPr>
              <a:t>pressure,</a:t>
            </a:r>
            <a:endParaRPr sz="1100">
              <a:latin typeface="Calibri"/>
              <a:cs typeface="Calibri"/>
            </a:endParaRPr>
          </a:p>
          <a:p>
            <a:pPr marL="12700">
              <a:lnSpc>
                <a:spcPct val="100000"/>
              </a:lnSpc>
              <a:spcBef>
                <a:spcPts val="125"/>
              </a:spcBef>
            </a:pPr>
            <a:r>
              <a:rPr sz="1100" dirty="0">
                <a:solidFill>
                  <a:srgbClr val="1C3664"/>
                </a:solidFill>
                <a:latin typeface="Calibri"/>
                <a:cs typeface="Calibri"/>
              </a:rPr>
              <a:t>physical</a:t>
            </a:r>
            <a:r>
              <a:rPr sz="1100" spc="-15" dirty="0">
                <a:solidFill>
                  <a:srgbClr val="1C3664"/>
                </a:solidFill>
                <a:latin typeface="Calibri"/>
                <a:cs typeface="Calibri"/>
              </a:rPr>
              <a:t> </a:t>
            </a:r>
            <a:r>
              <a:rPr sz="1100" spc="-10" dirty="0">
                <a:solidFill>
                  <a:srgbClr val="1C3664"/>
                </a:solidFill>
                <a:latin typeface="Calibri"/>
                <a:cs typeface="Calibri"/>
              </a:rPr>
              <a:t>activity,</a:t>
            </a:r>
            <a:r>
              <a:rPr sz="1100" spc="-15" dirty="0">
                <a:solidFill>
                  <a:srgbClr val="1C3664"/>
                </a:solidFill>
                <a:latin typeface="Calibri"/>
                <a:cs typeface="Calibri"/>
              </a:rPr>
              <a:t> </a:t>
            </a:r>
            <a:r>
              <a:rPr sz="1100" dirty="0">
                <a:solidFill>
                  <a:srgbClr val="1C3664"/>
                </a:solidFill>
                <a:latin typeface="Calibri"/>
                <a:cs typeface="Calibri"/>
              </a:rPr>
              <a:t>glucose,</a:t>
            </a:r>
            <a:r>
              <a:rPr sz="1100" spc="-15" dirty="0">
                <a:solidFill>
                  <a:srgbClr val="1C3664"/>
                </a:solidFill>
                <a:latin typeface="Calibri"/>
                <a:cs typeface="Calibri"/>
              </a:rPr>
              <a:t> </a:t>
            </a:r>
            <a:r>
              <a:rPr sz="1100" dirty="0">
                <a:solidFill>
                  <a:srgbClr val="1C3664"/>
                </a:solidFill>
                <a:latin typeface="Calibri"/>
                <a:cs typeface="Calibri"/>
              </a:rPr>
              <a:t>weight</a:t>
            </a:r>
            <a:r>
              <a:rPr sz="1100" spc="-10" dirty="0">
                <a:solidFill>
                  <a:srgbClr val="1C3664"/>
                </a:solidFill>
                <a:latin typeface="Calibri"/>
                <a:cs typeface="Calibri"/>
              </a:rPr>
              <a:t> </a:t>
            </a:r>
            <a:r>
              <a:rPr sz="1100" dirty="0">
                <a:solidFill>
                  <a:srgbClr val="1C3664"/>
                </a:solidFill>
                <a:latin typeface="Calibri"/>
                <a:cs typeface="Calibri"/>
              </a:rPr>
              <a:t>management,</a:t>
            </a:r>
            <a:r>
              <a:rPr sz="1100" spc="-15" dirty="0">
                <a:solidFill>
                  <a:srgbClr val="1C3664"/>
                </a:solidFill>
                <a:latin typeface="Calibri"/>
                <a:cs typeface="Calibri"/>
              </a:rPr>
              <a:t> </a:t>
            </a:r>
            <a:r>
              <a:rPr sz="1100" spc="-10" dirty="0">
                <a:solidFill>
                  <a:srgbClr val="1C3664"/>
                </a:solidFill>
                <a:latin typeface="Calibri"/>
                <a:cs typeface="Calibri"/>
              </a:rPr>
              <a:t>stress</a:t>
            </a:r>
            <a:r>
              <a:rPr sz="1100" spc="-15" dirty="0">
                <a:solidFill>
                  <a:srgbClr val="1C3664"/>
                </a:solidFill>
                <a:latin typeface="Calibri"/>
                <a:cs typeface="Calibri"/>
              </a:rPr>
              <a:t> </a:t>
            </a:r>
            <a:r>
              <a:rPr sz="1100" dirty="0">
                <a:solidFill>
                  <a:srgbClr val="1C3664"/>
                </a:solidFill>
                <a:latin typeface="Calibri"/>
                <a:cs typeface="Calibri"/>
              </a:rPr>
              <a:t>management,</a:t>
            </a:r>
            <a:r>
              <a:rPr sz="1100" spc="-15" dirty="0">
                <a:solidFill>
                  <a:srgbClr val="1C3664"/>
                </a:solidFill>
                <a:latin typeface="Calibri"/>
                <a:cs typeface="Calibri"/>
              </a:rPr>
              <a:t> </a:t>
            </a:r>
            <a:r>
              <a:rPr sz="1100" dirty="0">
                <a:solidFill>
                  <a:srgbClr val="1C3664"/>
                </a:solidFill>
                <a:latin typeface="Calibri"/>
                <a:cs typeface="Calibri"/>
              </a:rPr>
              <a:t>healthy</a:t>
            </a:r>
            <a:r>
              <a:rPr sz="1100" spc="-10" dirty="0">
                <a:solidFill>
                  <a:srgbClr val="1C3664"/>
                </a:solidFill>
                <a:latin typeface="Calibri"/>
                <a:cs typeface="Calibri"/>
              </a:rPr>
              <a:t> lifestyle,</a:t>
            </a:r>
            <a:r>
              <a:rPr sz="1100" spc="-15" dirty="0">
                <a:solidFill>
                  <a:srgbClr val="1C3664"/>
                </a:solidFill>
                <a:latin typeface="Calibri"/>
                <a:cs typeface="Calibri"/>
              </a:rPr>
              <a:t> </a:t>
            </a:r>
            <a:r>
              <a:rPr sz="1100" dirty="0">
                <a:solidFill>
                  <a:srgbClr val="1C3664"/>
                </a:solidFill>
                <a:latin typeface="Calibri"/>
                <a:cs typeface="Calibri"/>
              </a:rPr>
              <a:t>tobacco</a:t>
            </a:r>
            <a:r>
              <a:rPr sz="1100" spc="-15" dirty="0">
                <a:solidFill>
                  <a:srgbClr val="1C3664"/>
                </a:solidFill>
                <a:latin typeface="Calibri"/>
                <a:cs typeface="Calibri"/>
              </a:rPr>
              <a:t> </a:t>
            </a:r>
            <a:r>
              <a:rPr sz="1100" dirty="0">
                <a:solidFill>
                  <a:srgbClr val="1C3664"/>
                </a:solidFill>
                <a:latin typeface="Calibri"/>
                <a:cs typeface="Calibri"/>
              </a:rPr>
              <a:t>cessation,</a:t>
            </a:r>
            <a:r>
              <a:rPr sz="1100" spc="-15" dirty="0">
                <a:solidFill>
                  <a:srgbClr val="1C3664"/>
                </a:solidFill>
                <a:latin typeface="Calibri"/>
                <a:cs typeface="Calibri"/>
              </a:rPr>
              <a:t> </a:t>
            </a:r>
            <a:r>
              <a:rPr sz="1100" dirty="0">
                <a:solidFill>
                  <a:srgbClr val="1C3664"/>
                </a:solidFill>
                <a:latin typeface="Calibri"/>
                <a:cs typeface="Calibri"/>
              </a:rPr>
              <a:t>and</a:t>
            </a:r>
            <a:r>
              <a:rPr sz="1100" spc="-10" dirty="0">
                <a:solidFill>
                  <a:srgbClr val="1C3664"/>
                </a:solidFill>
                <a:latin typeface="Calibri"/>
                <a:cs typeface="Calibri"/>
              </a:rPr>
              <a:t> more!</a:t>
            </a:r>
            <a:endParaRPr sz="1100">
              <a:latin typeface="Calibri"/>
              <a:cs typeface="Calibri"/>
            </a:endParaRPr>
          </a:p>
          <a:p>
            <a:pPr marL="12700">
              <a:lnSpc>
                <a:spcPct val="100000"/>
              </a:lnSpc>
              <a:spcBef>
                <a:spcPts val="940"/>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a:latin typeface="Calibri"/>
              <a:cs typeface="Calibri"/>
            </a:endParaRPr>
          </a:p>
          <a:p>
            <a:pPr marL="12700" marR="412750">
              <a:lnSpc>
                <a:spcPts val="1400"/>
              </a:lnSpc>
              <a:spcBef>
                <a:spcPts val="40"/>
              </a:spcBef>
            </a:pPr>
            <a:r>
              <a:rPr sz="1100" spc="-10" dirty="0">
                <a:solidFill>
                  <a:srgbClr val="1C3664"/>
                </a:solidFill>
                <a:latin typeface="Calibri"/>
                <a:cs typeface="Calibri"/>
              </a:rPr>
              <a:t>Your</a:t>
            </a:r>
            <a:r>
              <a:rPr sz="1100" spc="30" dirty="0">
                <a:solidFill>
                  <a:srgbClr val="1C3664"/>
                </a:solidFill>
                <a:latin typeface="Calibri"/>
                <a:cs typeface="Calibri"/>
              </a:rPr>
              <a:t> </a:t>
            </a:r>
            <a:r>
              <a:rPr sz="1100" dirty="0">
                <a:solidFill>
                  <a:srgbClr val="1C3664"/>
                </a:solidFill>
                <a:latin typeface="Calibri"/>
                <a:cs typeface="Calibri"/>
              </a:rPr>
              <a:t>points</a:t>
            </a:r>
            <a:r>
              <a:rPr sz="1100" spc="35" dirty="0">
                <a:solidFill>
                  <a:srgbClr val="1C3664"/>
                </a:solidFill>
                <a:latin typeface="Calibri"/>
                <a:cs typeface="Calibri"/>
              </a:rPr>
              <a:t> </a:t>
            </a:r>
            <a:r>
              <a:rPr sz="1100" dirty="0">
                <a:solidFill>
                  <a:srgbClr val="1C3664"/>
                </a:solidFill>
                <a:latin typeface="Calibri"/>
                <a:cs typeface="Calibri"/>
              </a:rPr>
              <a:t>will</a:t>
            </a:r>
            <a:r>
              <a:rPr sz="1100" spc="35" dirty="0">
                <a:solidFill>
                  <a:srgbClr val="1C3664"/>
                </a:solidFill>
                <a:latin typeface="Calibri"/>
                <a:cs typeface="Calibri"/>
              </a:rPr>
              <a:t> </a:t>
            </a:r>
            <a:r>
              <a:rPr sz="1100" dirty="0">
                <a:solidFill>
                  <a:srgbClr val="1C3664"/>
                </a:solidFill>
                <a:latin typeface="Calibri"/>
                <a:cs typeface="Calibri"/>
              </a:rPr>
              <a:t>be</a:t>
            </a:r>
            <a:r>
              <a:rPr sz="1100" spc="35" dirty="0">
                <a:solidFill>
                  <a:srgbClr val="1C3664"/>
                </a:solidFill>
                <a:latin typeface="Calibri"/>
                <a:cs typeface="Calibri"/>
              </a:rPr>
              <a:t> </a:t>
            </a:r>
            <a:r>
              <a:rPr sz="1100" dirty="0">
                <a:solidFill>
                  <a:srgbClr val="1C3664"/>
                </a:solidFill>
                <a:latin typeface="Calibri"/>
                <a:cs typeface="Calibri"/>
              </a:rPr>
              <a:t>awarded</a:t>
            </a:r>
            <a:r>
              <a:rPr sz="1100" spc="35" dirty="0">
                <a:solidFill>
                  <a:srgbClr val="1C3664"/>
                </a:solidFill>
                <a:latin typeface="Calibri"/>
                <a:cs typeface="Calibri"/>
              </a:rPr>
              <a:t> </a:t>
            </a:r>
            <a:r>
              <a:rPr sz="1100" dirty="0">
                <a:solidFill>
                  <a:srgbClr val="1C3664"/>
                </a:solidFill>
                <a:latin typeface="Calibri"/>
                <a:cs typeface="Calibri"/>
              </a:rPr>
              <a:t>within</a:t>
            </a:r>
            <a:r>
              <a:rPr sz="1100" spc="35" dirty="0">
                <a:solidFill>
                  <a:srgbClr val="1C3664"/>
                </a:solidFill>
                <a:latin typeface="Calibri"/>
                <a:cs typeface="Calibri"/>
              </a:rPr>
              <a:t> </a:t>
            </a:r>
            <a:r>
              <a:rPr sz="1100" dirty="0">
                <a:solidFill>
                  <a:srgbClr val="1C3664"/>
                </a:solidFill>
                <a:latin typeface="Calibri"/>
                <a:cs typeface="Calibri"/>
              </a:rPr>
              <a:t>2</a:t>
            </a:r>
            <a:r>
              <a:rPr sz="1100" spc="35" dirty="0">
                <a:solidFill>
                  <a:srgbClr val="1C3664"/>
                </a:solidFill>
                <a:latin typeface="Calibri"/>
                <a:cs typeface="Calibri"/>
              </a:rPr>
              <a:t> </a:t>
            </a:r>
            <a:r>
              <a:rPr sz="1100" dirty="0">
                <a:solidFill>
                  <a:srgbClr val="1C3664"/>
                </a:solidFill>
                <a:latin typeface="Calibri"/>
                <a:cs typeface="Calibri"/>
              </a:rPr>
              <a:t>days</a:t>
            </a:r>
            <a:r>
              <a:rPr sz="1100" spc="35" dirty="0">
                <a:solidFill>
                  <a:srgbClr val="1C3664"/>
                </a:solidFill>
                <a:latin typeface="Calibri"/>
                <a:cs typeface="Calibri"/>
              </a:rPr>
              <a:t> </a:t>
            </a:r>
            <a:r>
              <a:rPr sz="1100" dirty="0">
                <a:solidFill>
                  <a:srgbClr val="1C3664"/>
                </a:solidFill>
                <a:latin typeface="Calibri"/>
                <a:cs typeface="Calibri"/>
              </a:rPr>
              <a:t>of</a:t>
            </a:r>
            <a:r>
              <a:rPr sz="1100" spc="35" dirty="0">
                <a:solidFill>
                  <a:srgbClr val="1C3664"/>
                </a:solidFill>
                <a:latin typeface="Calibri"/>
                <a:cs typeface="Calibri"/>
              </a:rPr>
              <a:t> </a:t>
            </a:r>
            <a:r>
              <a:rPr sz="1100" dirty="0">
                <a:solidFill>
                  <a:srgbClr val="1C3664"/>
                </a:solidFill>
                <a:latin typeface="Calibri"/>
                <a:cs typeface="Calibri"/>
              </a:rPr>
              <a:t>completing</a:t>
            </a:r>
            <a:r>
              <a:rPr sz="1100" spc="35" dirty="0">
                <a:solidFill>
                  <a:srgbClr val="1C3664"/>
                </a:solidFill>
                <a:latin typeface="Calibri"/>
                <a:cs typeface="Calibri"/>
              </a:rPr>
              <a:t> </a:t>
            </a:r>
            <a:r>
              <a:rPr sz="1100" dirty="0">
                <a:solidFill>
                  <a:srgbClr val="1C3664"/>
                </a:solidFill>
                <a:latin typeface="Calibri"/>
                <a:cs typeface="Calibri"/>
              </a:rPr>
              <a:t>your</a:t>
            </a:r>
            <a:r>
              <a:rPr sz="1100" spc="35" dirty="0">
                <a:solidFill>
                  <a:srgbClr val="1C3664"/>
                </a:solidFill>
                <a:latin typeface="Calibri"/>
                <a:cs typeface="Calibri"/>
              </a:rPr>
              <a:t> </a:t>
            </a:r>
            <a:r>
              <a:rPr sz="1100" dirty="0">
                <a:solidFill>
                  <a:srgbClr val="1C3664"/>
                </a:solidFill>
                <a:latin typeface="Calibri"/>
                <a:cs typeface="Calibri"/>
              </a:rPr>
              <a:t>online</a:t>
            </a:r>
            <a:r>
              <a:rPr sz="1100" spc="35" dirty="0">
                <a:solidFill>
                  <a:srgbClr val="1C3664"/>
                </a:solidFill>
                <a:latin typeface="Calibri"/>
                <a:cs typeface="Calibri"/>
              </a:rPr>
              <a:t> </a:t>
            </a:r>
            <a:r>
              <a:rPr sz="1100" dirty="0">
                <a:solidFill>
                  <a:srgbClr val="1C3664"/>
                </a:solidFill>
                <a:latin typeface="Calibri"/>
                <a:cs typeface="Calibri"/>
              </a:rPr>
              <a:t>course.</a:t>
            </a:r>
            <a:r>
              <a:rPr sz="1100" spc="35" dirty="0">
                <a:solidFill>
                  <a:srgbClr val="1C3664"/>
                </a:solidFill>
                <a:latin typeface="Calibri"/>
                <a:cs typeface="Calibri"/>
              </a:rPr>
              <a:t> </a:t>
            </a:r>
            <a:r>
              <a:rPr sz="1100" dirty="0">
                <a:solidFill>
                  <a:srgbClr val="1C3664"/>
                </a:solidFill>
                <a:latin typeface="Calibri"/>
                <a:cs typeface="Calibri"/>
              </a:rPr>
              <a:t>You</a:t>
            </a:r>
            <a:r>
              <a:rPr sz="1100" spc="35" dirty="0">
                <a:solidFill>
                  <a:srgbClr val="1C3664"/>
                </a:solidFill>
                <a:latin typeface="Calibri"/>
                <a:cs typeface="Calibri"/>
              </a:rPr>
              <a:t> </a:t>
            </a:r>
            <a:r>
              <a:rPr sz="1100" dirty="0">
                <a:solidFill>
                  <a:srgbClr val="1C3664"/>
                </a:solidFill>
                <a:latin typeface="Calibri"/>
                <a:cs typeface="Calibri"/>
              </a:rPr>
              <a:t>can</a:t>
            </a:r>
            <a:r>
              <a:rPr sz="1100" spc="35" dirty="0">
                <a:solidFill>
                  <a:srgbClr val="1C3664"/>
                </a:solidFill>
                <a:latin typeface="Calibri"/>
                <a:cs typeface="Calibri"/>
              </a:rPr>
              <a:t> </a:t>
            </a:r>
            <a:r>
              <a:rPr sz="1100" dirty="0">
                <a:solidFill>
                  <a:srgbClr val="1C3664"/>
                </a:solidFill>
                <a:latin typeface="Calibri"/>
                <a:cs typeface="Calibri"/>
              </a:rPr>
              <a:t>complete</a:t>
            </a:r>
            <a:r>
              <a:rPr sz="1100" spc="35" dirty="0">
                <a:solidFill>
                  <a:srgbClr val="1C3664"/>
                </a:solidFill>
                <a:latin typeface="Calibri"/>
                <a:cs typeface="Calibri"/>
              </a:rPr>
              <a:t> </a:t>
            </a:r>
            <a:r>
              <a:rPr sz="1100" dirty="0">
                <a:solidFill>
                  <a:srgbClr val="1C3664"/>
                </a:solidFill>
                <a:latin typeface="Calibri"/>
                <a:cs typeface="Calibri"/>
              </a:rPr>
              <a:t>online</a:t>
            </a:r>
            <a:r>
              <a:rPr sz="1100" spc="35" dirty="0">
                <a:solidFill>
                  <a:srgbClr val="1C3664"/>
                </a:solidFill>
                <a:latin typeface="Calibri"/>
                <a:cs typeface="Calibri"/>
              </a:rPr>
              <a:t> </a:t>
            </a:r>
            <a:r>
              <a:rPr sz="1100" spc="-10" dirty="0">
                <a:solidFill>
                  <a:srgbClr val="1C3664"/>
                </a:solidFill>
                <a:latin typeface="Calibri"/>
                <a:cs typeface="Calibri"/>
              </a:rPr>
              <a:t>education </a:t>
            </a:r>
            <a:r>
              <a:rPr sz="1100" dirty="0">
                <a:solidFill>
                  <a:srgbClr val="1C3664"/>
                </a:solidFill>
                <a:latin typeface="Calibri"/>
                <a:cs typeface="Calibri"/>
              </a:rPr>
              <a:t>courses</a:t>
            </a:r>
            <a:r>
              <a:rPr sz="1100" spc="20" dirty="0">
                <a:solidFill>
                  <a:srgbClr val="1C3664"/>
                </a:solidFill>
                <a:latin typeface="Calibri"/>
                <a:cs typeface="Calibri"/>
              </a:rPr>
              <a:t> </a:t>
            </a:r>
            <a:r>
              <a:rPr sz="1100" dirty="0">
                <a:solidFill>
                  <a:srgbClr val="1C3664"/>
                </a:solidFill>
                <a:latin typeface="Calibri"/>
                <a:cs typeface="Calibri"/>
              </a:rPr>
              <a:t>for</a:t>
            </a:r>
            <a:r>
              <a:rPr sz="1100" spc="25" dirty="0">
                <a:solidFill>
                  <a:srgbClr val="1C3664"/>
                </a:solidFill>
                <a:latin typeface="Calibri"/>
                <a:cs typeface="Calibri"/>
              </a:rPr>
              <a:t> </a:t>
            </a:r>
            <a:r>
              <a:rPr sz="1100" dirty="0">
                <a:solidFill>
                  <a:srgbClr val="1C3664"/>
                </a:solidFill>
                <a:latin typeface="Calibri"/>
                <a:cs typeface="Calibri"/>
              </a:rPr>
              <a:t>points</a:t>
            </a:r>
            <a:r>
              <a:rPr sz="1100" spc="25" dirty="0">
                <a:solidFill>
                  <a:srgbClr val="1C3664"/>
                </a:solidFill>
                <a:latin typeface="Calibri"/>
                <a:cs typeface="Calibri"/>
              </a:rPr>
              <a:t> </a:t>
            </a:r>
            <a:r>
              <a:rPr sz="1100" dirty="0">
                <a:solidFill>
                  <a:srgbClr val="1C3664"/>
                </a:solidFill>
                <a:latin typeface="Calibri"/>
                <a:cs typeface="Calibri"/>
              </a:rPr>
              <a:t>a</a:t>
            </a:r>
            <a:r>
              <a:rPr sz="1100" spc="25" dirty="0">
                <a:solidFill>
                  <a:srgbClr val="1C3664"/>
                </a:solidFill>
                <a:latin typeface="Calibri"/>
                <a:cs typeface="Calibri"/>
              </a:rPr>
              <a:t> </a:t>
            </a:r>
            <a:r>
              <a:rPr sz="1100" dirty="0">
                <a:solidFill>
                  <a:srgbClr val="1C3664"/>
                </a:solidFill>
                <a:latin typeface="Calibri"/>
                <a:cs typeface="Calibri"/>
              </a:rPr>
              <a:t>maximum</a:t>
            </a:r>
            <a:r>
              <a:rPr sz="1100" spc="20" dirty="0">
                <a:solidFill>
                  <a:srgbClr val="1C3664"/>
                </a:solidFill>
                <a:latin typeface="Calibri"/>
                <a:cs typeface="Calibri"/>
              </a:rPr>
              <a:t> </a:t>
            </a:r>
            <a:r>
              <a:rPr sz="1100" dirty="0">
                <a:solidFill>
                  <a:srgbClr val="1C3664"/>
                </a:solidFill>
                <a:latin typeface="Calibri"/>
                <a:cs typeface="Calibri"/>
              </a:rPr>
              <a:t>of</a:t>
            </a:r>
            <a:r>
              <a:rPr sz="1100" spc="25" dirty="0">
                <a:solidFill>
                  <a:srgbClr val="1C3664"/>
                </a:solidFill>
                <a:latin typeface="Calibri"/>
                <a:cs typeface="Calibri"/>
              </a:rPr>
              <a:t> </a:t>
            </a:r>
            <a:r>
              <a:rPr sz="1100" dirty="0">
                <a:solidFill>
                  <a:srgbClr val="1C3664"/>
                </a:solidFill>
                <a:latin typeface="Calibri"/>
                <a:cs typeface="Calibri"/>
              </a:rPr>
              <a:t>4</a:t>
            </a:r>
            <a:r>
              <a:rPr sz="1100" spc="25" dirty="0">
                <a:solidFill>
                  <a:srgbClr val="1C3664"/>
                </a:solidFill>
                <a:latin typeface="Calibri"/>
                <a:cs typeface="Calibri"/>
              </a:rPr>
              <a:t> </a:t>
            </a:r>
            <a:r>
              <a:rPr sz="1100" dirty="0">
                <a:solidFill>
                  <a:srgbClr val="1C3664"/>
                </a:solidFill>
                <a:latin typeface="Calibri"/>
                <a:cs typeface="Calibri"/>
              </a:rPr>
              <a:t>times</a:t>
            </a:r>
            <a:r>
              <a:rPr sz="1100" spc="25" dirty="0">
                <a:solidFill>
                  <a:srgbClr val="1C3664"/>
                </a:solidFill>
                <a:latin typeface="Calibri"/>
                <a:cs typeface="Calibri"/>
              </a:rPr>
              <a:t> </a:t>
            </a:r>
            <a:r>
              <a:rPr sz="1100" dirty="0">
                <a:solidFill>
                  <a:srgbClr val="1C3664"/>
                </a:solidFill>
                <a:latin typeface="Calibri"/>
                <a:cs typeface="Calibri"/>
              </a:rPr>
              <a:t>per</a:t>
            </a:r>
            <a:r>
              <a:rPr sz="1100" spc="25" dirty="0">
                <a:solidFill>
                  <a:srgbClr val="1C3664"/>
                </a:solidFill>
                <a:latin typeface="Calibri"/>
                <a:cs typeface="Calibri"/>
              </a:rPr>
              <a:t> </a:t>
            </a:r>
            <a:r>
              <a:rPr sz="1100" spc="-20" dirty="0">
                <a:solidFill>
                  <a:srgbClr val="1C3664"/>
                </a:solidFill>
                <a:latin typeface="Calibri"/>
                <a:cs typeface="Calibri"/>
              </a:rPr>
              <a:t>year.</a:t>
            </a:r>
            <a:endParaRPr sz="1100">
              <a:latin typeface="Calibri"/>
              <a:cs typeface="Calibri"/>
            </a:endParaRPr>
          </a:p>
        </p:txBody>
      </p:sp>
      <p:pic>
        <p:nvPicPr>
          <p:cNvPr id="8" name="object 8"/>
          <p:cNvPicPr/>
          <p:nvPr/>
        </p:nvPicPr>
        <p:blipFill>
          <a:blip r:embed="rId2" cstate="print"/>
          <a:stretch>
            <a:fillRect/>
          </a:stretch>
        </p:blipFill>
        <p:spPr>
          <a:xfrm>
            <a:off x="6895385" y="9671043"/>
            <a:ext cx="411443" cy="89109"/>
          </a:xfrm>
          <a:prstGeom prst="rect">
            <a:avLst/>
          </a:prstGeom>
        </p:spPr>
      </p:pic>
      <p:grpSp>
        <p:nvGrpSpPr>
          <p:cNvPr id="9" name="object 9"/>
          <p:cNvGrpSpPr/>
          <p:nvPr/>
        </p:nvGrpSpPr>
        <p:grpSpPr>
          <a:xfrm>
            <a:off x="6161861" y="9466960"/>
            <a:ext cx="1158240" cy="208915"/>
            <a:chOff x="6161861" y="9466960"/>
            <a:chExt cx="1158240" cy="208915"/>
          </a:xfrm>
        </p:grpSpPr>
        <p:pic>
          <p:nvPicPr>
            <p:cNvPr id="10" name="object 10"/>
            <p:cNvPicPr/>
            <p:nvPr/>
          </p:nvPicPr>
          <p:blipFill>
            <a:blip r:embed="rId3" cstate="print"/>
            <a:stretch>
              <a:fillRect/>
            </a:stretch>
          </p:blipFill>
          <p:spPr>
            <a:xfrm>
              <a:off x="6161861" y="9466965"/>
              <a:ext cx="220408" cy="152920"/>
            </a:xfrm>
            <a:prstGeom prst="rect">
              <a:avLst/>
            </a:prstGeom>
          </p:spPr>
        </p:pic>
        <p:pic>
          <p:nvPicPr>
            <p:cNvPr id="11" name="object 11"/>
            <p:cNvPicPr/>
            <p:nvPr/>
          </p:nvPicPr>
          <p:blipFill>
            <a:blip r:embed="rId4" cstate="print"/>
            <a:stretch>
              <a:fillRect/>
            </a:stretch>
          </p:blipFill>
          <p:spPr>
            <a:xfrm>
              <a:off x="6412896" y="9466971"/>
              <a:ext cx="128320" cy="156527"/>
            </a:xfrm>
            <a:prstGeom prst="rect">
              <a:avLst/>
            </a:prstGeom>
          </p:spPr>
        </p:pic>
        <p:pic>
          <p:nvPicPr>
            <p:cNvPr id="12" name="object 12"/>
            <p:cNvPicPr/>
            <p:nvPr/>
          </p:nvPicPr>
          <p:blipFill>
            <a:blip r:embed="rId5" cstate="print"/>
            <a:stretch>
              <a:fillRect/>
            </a:stretch>
          </p:blipFill>
          <p:spPr>
            <a:xfrm>
              <a:off x="6578366" y="9466963"/>
              <a:ext cx="250250" cy="208330"/>
            </a:xfrm>
            <a:prstGeom prst="rect">
              <a:avLst/>
            </a:prstGeom>
          </p:spPr>
        </p:pic>
        <p:pic>
          <p:nvPicPr>
            <p:cNvPr id="13" name="object 13"/>
            <p:cNvPicPr/>
            <p:nvPr/>
          </p:nvPicPr>
          <p:blipFill>
            <a:blip r:embed="rId6" cstate="print"/>
            <a:stretch>
              <a:fillRect/>
            </a:stretch>
          </p:blipFill>
          <p:spPr>
            <a:xfrm>
              <a:off x="6866149" y="9470584"/>
              <a:ext cx="133578" cy="152908"/>
            </a:xfrm>
            <a:prstGeom prst="rect">
              <a:avLst/>
            </a:prstGeom>
          </p:spPr>
        </p:pic>
        <p:pic>
          <p:nvPicPr>
            <p:cNvPr id="14" name="object 14"/>
            <p:cNvPicPr/>
            <p:nvPr/>
          </p:nvPicPr>
          <p:blipFill>
            <a:blip r:embed="rId7" cstate="print"/>
            <a:stretch>
              <a:fillRect/>
            </a:stretch>
          </p:blipFill>
          <p:spPr>
            <a:xfrm>
              <a:off x="7029837" y="9466960"/>
              <a:ext cx="134010" cy="156540"/>
            </a:xfrm>
            <a:prstGeom prst="rect">
              <a:avLst/>
            </a:prstGeom>
          </p:spPr>
        </p:pic>
        <p:pic>
          <p:nvPicPr>
            <p:cNvPr id="15" name="object 15"/>
            <p:cNvPicPr/>
            <p:nvPr/>
          </p:nvPicPr>
          <p:blipFill>
            <a:blip r:embed="rId8" cstate="print"/>
            <a:stretch>
              <a:fillRect/>
            </a:stretch>
          </p:blipFill>
          <p:spPr>
            <a:xfrm>
              <a:off x="7185724" y="9466960"/>
              <a:ext cx="134010" cy="156540"/>
            </a:xfrm>
            <a:prstGeom prst="rect">
              <a:avLst/>
            </a:prstGeom>
          </p:spPr>
        </p:pic>
      </p:grpSp>
      <p:pic>
        <p:nvPicPr>
          <p:cNvPr id="16" name="object 16"/>
          <p:cNvPicPr/>
          <p:nvPr/>
        </p:nvPicPr>
        <p:blipFill>
          <a:blip r:embed="rId9" cstate="print"/>
          <a:stretch>
            <a:fillRect/>
          </a:stretch>
        </p:blipFill>
        <p:spPr>
          <a:xfrm>
            <a:off x="5882180" y="9322201"/>
            <a:ext cx="227116" cy="220111"/>
          </a:xfrm>
          <a:prstGeom prst="rect">
            <a:avLst/>
          </a:prstGeom>
        </p:spPr>
      </p:pic>
      <p:sp>
        <p:nvSpPr>
          <p:cNvPr id="17" name="object 17"/>
          <p:cNvSpPr/>
          <p:nvPr/>
        </p:nvSpPr>
        <p:spPr>
          <a:xfrm>
            <a:off x="5772992" y="9324351"/>
            <a:ext cx="0" cy="495934"/>
          </a:xfrm>
          <a:custGeom>
            <a:avLst/>
            <a:gdLst/>
            <a:ahLst/>
            <a:cxnLst/>
            <a:rect l="l" t="t" r="r" b="b"/>
            <a:pathLst>
              <a:path h="495934">
                <a:moveTo>
                  <a:pt x="0" y="0"/>
                </a:moveTo>
                <a:lnTo>
                  <a:pt x="0" y="495884"/>
                </a:lnTo>
              </a:path>
            </a:pathLst>
          </a:custGeom>
          <a:ln w="5930">
            <a:solidFill>
              <a:srgbClr val="1C3664"/>
            </a:solidFill>
          </a:ln>
        </p:spPr>
        <p:txBody>
          <a:bodyPr wrap="square" lIns="0" tIns="0" rIns="0" bIns="0" rtlCol="0"/>
          <a:lstStyle/>
          <a:p>
            <a:endParaRPr/>
          </a:p>
        </p:txBody>
      </p:sp>
      <p:pic>
        <p:nvPicPr>
          <p:cNvPr id="18" name="object 18"/>
          <p:cNvPicPr/>
          <p:nvPr/>
        </p:nvPicPr>
        <p:blipFill>
          <a:blip r:embed="rId10" cstate="print"/>
          <a:stretch>
            <a:fillRect/>
          </a:stretch>
        </p:blipFill>
        <p:spPr>
          <a:xfrm>
            <a:off x="4951134" y="9212732"/>
            <a:ext cx="721980" cy="719124"/>
          </a:xfrm>
          <a:prstGeom prst="rect">
            <a:avLst/>
          </a:prstGeom>
        </p:spPr>
      </p:pic>
      <p:grpSp>
        <p:nvGrpSpPr>
          <p:cNvPr id="19" name="object 19"/>
          <p:cNvGrpSpPr/>
          <p:nvPr/>
        </p:nvGrpSpPr>
        <p:grpSpPr>
          <a:xfrm>
            <a:off x="6016148" y="0"/>
            <a:ext cx="1756410" cy="3562985"/>
            <a:chOff x="6016148" y="0"/>
            <a:chExt cx="1756410" cy="3562985"/>
          </a:xfrm>
        </p:grpSpPr>
        <p:sp>
          <p:nvSpPr>
            <p:cNvPr id="20" name="object 20"/>
            <p:cNvSpPr/>
            <p:nvPr/>
          </p:nvSpPr>
          <p:spPr>
            <a:xfrm>
              <a:off x="6016148" y="0"/>
              <a:ext cx="1756410" cy="3562985"/>
            </a:xfrm>
            <a:custGeom>
              <a:avLst/>
              <a:gdLst/>
              <a:ahLst/>
              <a:cxnLst/>
              <a:rect l="l" t="t" r="r" b="b"/>
              <a:pathLst>
                <a:path w="1756409" h="3562985">
                  <a:moveTo>
                    <a:pt x="82702" y="0"/>
                  </a:moveTo>
                  <a:lnTo>
                    <a:pt x="0" y="0"/>
                  </a:lnTo>
                  <a:lnTo>
                    <a:pt x="1178736" y="1291065"/>
                  </a:lnTo>
                  <a:lnTo>
                    <a:pt x="740320" y="3042827"/>
                  </a:lnTo>
                  <a:lnTo>
                    <a:pt x="647090" y="3407761"/>
                  </a:lnTo>
                  <a:lnTo>
                    <a:pt x="643428" y="3431732"/>
                  </a:lnTo>
                  <a:lnTo>
                    <a:pt x="644514" y="3455861"/>
                  </a:lnTo>
                  <a:lnTo>
                    <a:pt x="661033" y="3501729"/>
                  </a:lnTo>
                  <a:lnTo>
                    <a:pt x="706720" y="3546150"/>
                  </a:lnTo>
                  <a:lnTo>
                    <a:pt x="767637" y="3562477"/>
                  </a:lnTo>
                  <a:lnTo>
                    <a:pt x="784421" y="3561290"/>
                  </a:lnTo>
                  <a:lnTo>
                    <a:pt x="800940" y="3557785"/>
                  </a:lnTo>
                  <a:lnTo>
                    <a:pt x="816968" y="3552020"/>
                  </a:lnTo>
                  <a:lnTo>
                    <a:pt x="832280" y="3544058"/>
                  </a:lnTo>
                  <a:lnTo>
                    <a:pt x="916816" y="3492712"/>
                  </a:lnTo>
                  <a:lnTo>
                    <a:pt x="799082" y="3492712"/>
                  </a:lnTo>
                  <a:lnTo>
                    <a:pt x="800086" y="3492153"/>
                  </a:lnTo>
                  <a:lnTo>
                    <a:pt x="1024965" y="3355564"/>
                  </a:lnTo>
                  <a:lnTo>
                    <a:pt x="1143124" y="3355564"/>
                  </a:lnTo>
                  <a:lnTo>
                    <a:pt x="1360715" y="3224183"/>
                  </a:lnTo>
                  <a:lnTo>
                    <a:pt x="1399814" y="3200967"/>
                  </a:lnTo>
                  <a:lnTo>
                    <a:pt x="1281009" y="3200967"/>
                  </a:lnTo>
                  <a:lnTo>
                    <a:pt x="1329320" y="3171795"/>
                  </a:lnTo>
                  <a:lnTo>
                    <a:pt x="1672525" y="2968011"/>
                  </a:lnTo>
                  <a:lnTo>
                    <a:pt x="1756251" y="2968011"/>
                  </a:lnTo>
                  <a:lnTo>
                    <a:pt x="1756251" y="1833030"/>
                  </a:lnTo>
                  <a:lnTo>
                    <a:pt x="1550097" y="1607231"/>
                  </a:lnTo>
                  <a:lnTo>
                    <a:pt x="1632799" y="1607231"/>
                  </a:lnTo>
                  <a:lnTo>
                    <a:pt x="1313153" y="1257118"/>
                  </a:lnTo>
                  <a:lnTo>
                    <a:pt x="1322450" y="1219970"/>
                  </a:lnTo>
                  <a:lnTo>
                    <a:pt x="1196529" y="1219970"/>
                  </a:lnTo>
                  <a:lnTo>
                    <a:pt x="82702" y="0"/>
                  </a:lnTo>
                  <a:close/>
                </a:path>
                <a:path w="1756409" h="3562985">
                  <a:moveTo>
                    <a:pt x="1143124" y="3355564"/>
                  </a:moveTo>
                  <a:lnTo>
                    <a:pt x="1024965" y="3355564"/>
                  </a:lnTo>
                  <a:lnTo>
                    <a:pt x="800360" y="3491986"/>
                  </a:lnTo>
                  <a:lnTo>
                    <a:pt x="799082" y="3492712"/>
                  </a:lnTo>
                  <a:lnTo>
                    <a:pt x="916816" y="3492712"/>
                  </a:lnTo>
                  <a:lnTo>
                    <a:pt x="1143124" y="3355564"/>
                  </a:lnTo>
                  <a:close/>
                </a:path>
                <a:path w="1756409" h="3562985">
                  <a:moveTo>
                    <a:pt x="1756251" y="2968011"/>
                  </a:moveTo>
                  <a:lnTo>
                    <a:pt x="1672525" y="2968011"/>
                  </a:lnTo>
                  <a:lnTo>
                    <a:pt x="1329320" y="3171795"/>
                  </a:lnTo>
                  <a:lnTo>
                    <a:pt x="1281009" y="3200967"/>
                  </a:lnTo>
                  <a:lnTo>
                    <a:pt x="1399814" y="3200967"/>
                  </a:lnTo>
                  <a:lnTo>
                    <a:pt x="1756251" y="2989331"/>
                  </a:lnTo>
                  <a:lnTo>
                    <a:pt x="1756251" y="2968011"/>
                  </a:lnTo>
                  <a:close/>
                </a:path>
                <a:path w="1756409" h="3562985">
                  <a:moveTo>
                    <a:pt x="1632799" y="1607231"/>
                  </a:moveTo>
                  <a:lnTo>
                    <a:pt x="1550097" y="1607231"/>
                  </a:lnTo>
                  <a:lnTo>
                    <a:pt x="1756251" y="1833030"/>
                  </a:lnTo>
                  <a:lnTo>
                    <a:pt x="1756251" y="1742451"/>
                  </a:lnTo>
                  <a:lnTo>
                    <a:pt x="1632799" y="1607231"/>
                  </a:lnTo>
                  <a:close/>
                </a:path>
                <a:path w="1756409" h="3562985">
                  <a:moveTo>
                    <a:pt x="1214322" y="1148876"/>
                  </a:moveTo>
                  <a:lnTo>
                    <a:pt x="1196529" y="1219970"/>
                  </a:lnTo>
                  <a:lnTo>
                    <a:pt x="1322450" y="1219970"/>
                  </a:lnTo>
                  <a:lnTo>
                    <a:pt x="1326696" y="1203003"/>
                  </a:lnTo>
                  <a:lnTo>
                    <a:pt x="1263737" y="1203003"/>
                  </a:lnTo>
                  <a:lnTo>
                    <a:pt x="1214322" y="1148876"/>
                  </a:lnTo>
                  <a:close/>
                </a:path>
                <a:path w="1756409" h="3562985">
                  <a:moveTo>
                    <a:pt x="1627775" y="0"/>
                  </a:moveTo>
                  <a:lnTo>
                    <a:pt x="1564820" y="0"/>
                  </a:lnTo>
                  <a:lnTo>
                    <a:pt x="1263737" y="1203003"/>
                  </a:lnTo>
                  <a:lnTo>
                    <a:pt x="1326696" y="1203003"/>
                  </a:lnTo>
                  <a:lnTo>
                    <a:pt x="1627775" y="0"/>
                  </a:lnTo>
                  <a:close/>
                </a:path>
              </a:pathLst>
            </a:custGeom>
            <a:solidFill>
              <a:srgbClr val="FFFFFF"/>
            </a:solidFill>
          </p:spPr>
          <p:txBody>
            <a:bodyPr wrap="square" lIns="0" tIns="0" rIns="0" bIns="0" rtlCol="0"/>
            <a:lstStyle/>
            <a:p>
              <a:endParaRPr/>
            </a:p>
          </p:txBody>
        </p:sp>
        <p:sp>
          <p:nvSpPr>
            <p:cNvPr id="21" name="object 21"/>
            <p:cNvSpPr/>
            <p:nvPr/>
          </p:nvSpPr>
          <p:spPr>
            <a:xfrm>
              <a:off x="6098851" y="0"/>
              <a:ext cx="1482725" cy="1274445"/>
            </a:xfrm>
            <a:custGeom>
              <a:avLst/>
              <a:gdLst/>
              <a:ahLst/>
              <a:cxnLst/>
              <a:rect l="l" t="t" r="r" b="b"/>
              <a:pathLst>
                <a:path w="1482725" h="1274445">
                  <a:moveTo>
                    <a:pt x="1482117" y="0"/>
                  </a:moveTo>
                  <a:lnTo>
                    <a:pt x="0" y="0"/>
                  </a:lnTo>
                  <a:lnTo>
                    <a:pt x="1163241" y="1274097"/>
                  </a:lnTo>
                  <a:lnTo>
                    <a:pt x="1482117" y="0"/>
                  </a:lnTo>
                  <a:close/>
                </a:path>
              </a:pathLst>
            </a:custGeom>
            <a:solidFill>
              <a:srgbClr val="57C2EF"/>
            </a:solidFill>
          </p:spPr>
          <p:txBody>
            <a:bodyPr wrap="square" lIns="0" tIns="0" rIns="0" bIns="0" rtlCol="0"/>
            <a:lstStyle/>
            <a:p>
              <a:endParaRPr/>
            </a:p>
          </p:txBody>
        </p:sp>
        <p:sp>
          <p:nvSpPr>
            <p:cNvPr id="22" name="object 22"/>
            <p:cNvSpPr/>
            <p:nvPr/>
          </p:nvSpPr>
          <p:spPr>
            <a:xfrm>
              <a:off x="7262091" y="0"/>
              <a:ext cx="510540" cy="1833245"/>
            </a:xfrm>
            <a:custGeom>
              <a:avLst/>
              <a:gdLst/>
              <a:ahLst/>
              <a:cxnLst/>
              <a:rect l="l" t="t" r="r" b="b"/>
              <a:pathLst>
                <a:path w="510540" h="1833245">
                  <a:moveTo>
                    <a:pt x="510308" y="0"/>
                  </a:moveTo>
                  <a:lnTo>
                    <a:pt x="318875" y="0"/>
                  </a:lnTo>
                  <a:lnTo>
                    <a:pt x="0" y="1274097"/>
                  </a:lnTo>
                  <a:lnTo>
                    <a:pt x="510308" y="1833041"/>
                  </a:lnTo>
                  <a:lnTo>
                    <a:pt x="510308" y="0"/>
                  </a:lnTo>
                  <a:close/>
                </a:path>
              </a:pathLst>
            </a:custGeom>
            <a:solidFill>
              <a:srgbClr val="673467"/>
            </a:solidFill>
          </p:spPr>
          <p:txBody>
            <a:bodyPr wrap="square" lIns="0" tIns="0" rIns="0" bIns="0" rtlCol="0"/>
            <a:lstStyle/>
            <a:p>
              <a:endParaRPr/>
            </a:p>
          </p:txBody>
        </p:sp>
        <p:sp>
          <p:nvSpPr>
            <p:cNvPr id="23" name="object 23"/>
            <p:cNvSpPr/>
            <p:nvPr/>
          </p:nvSpPr>
          <p:spPr>
            <a:xfrm>
              <a:off x="6721491" y="1274094"/>
              <a:ext cx="1050925" cy="2227580"/>
            </a:xfrm>
            <a:custGeom>
              <a:avLst/>
              <a:gdLst/>
              <a:ahLst/>
              <a:cxnLst/>
              <a:rect l="l" t="t" r="r" b="b"/>
              <a:pathLst>
                <a:path w="1050925" h="2227579">
                  <a:moveTo>
                    <a:pt x="540600" y="0"/>
                  </a:moveTo>
                  <a:lnTo>
                    <a:pt x="89801" y="1801241"/>
                  </a:lnTo>
                  <a:lnTo>
                    <a:pt x="1816" y="2145512"/>
                  </a:lnTo>
                  <a:lnTo>
                    <a:pt x="0" y="2152586"/>
                  </a:lnTo>
                  <a:lnTo>
                    <a:pt x="3922" y="2188119"/>
                  </a:lnTo>
                  <a:lnTo>
                    <a:pt x="25638" y="2215146"/>
                  </a:lnTo>
                  <a:lnTo>
                    <a:pt x="58360" y="2227171"/>
                  </a:lnTo>
                  <a:lnTo>
                    <a:pt x="95237" y="2217762"/>
                  </a:lnTo>
                  <a:lnTo>
                    <a:pt x="345147" y="2066048"/>
                  </a:lnTo>
                  <a:lnTo>
                    <a:pt x="623976" y="1897697"/>
                  </a:lnTo>
                  <a:lnTo>
                    <a:pt x="1050908" y="1644200"/>
                  </a:lnTo>
                  <a:lnTo>
                    <a:pt x="1050908" y="558943"/>
                  </a:lnTo>
                  <a:lnTo>
                    <a:pt x="540600" y="0"/>
                  </a:lnTo>
                  <a:close/>
                </a:path>
              </a:pathLst>
            </a:custGeom>
            <a:solidFill>
              <a:srgbClr val="D8273D"/>
            </a:solidFill>
          </p:spPr>
          <p:txBody>
            <a:bodyPr wrap="square" lIns="0" tIns="0" rIns="0" bIns="0" rtlCol="0"/>
            <a:lstStyle/>
            <a:p>
              <a:endParaRPr/>
            </a:p>
          </p:txBody>
        </p:sp>
      </p:grpSp>
      <p:sp>
        <p:nvSpPr>
          <p:cNvPr id="24" name="object 24"/>
          <p:cNvSpPr txBox="1"/>
          <p:nvPr/>
        </p:nvSpPr>
        <p:spPr>
          <a:xfrm>
            <a:off x="444500" y="9389684"/>
            <a:ext cx="2846070" cy="449580"/>
          </a:xfrm>
          <a:prstGeom prst="rect">
            <a:avLst/>
          </a:prstGeom>
        </p:spPr>
        <p:txBody>
          <a:bodyPr vert="horz" wrap="square" lIns="0" tIns="13970" rIns="0" bIns="0" rtlCol="0">
            <a:spAutoFit/>
          </a:bodyPr>
          <a:lstStyle/>
          <a:p>
            <a:pPr marL="12700">
              <a:lnSpc>
                <a:spcPct val="100000"/>
              </a:lnSpc>
              <a:spcBef>
                <a:spcPts val="110"/>
              </a:spcBef>
            </a:pPr>
            <a:r>
              <a:rPr sz="1100" b="1" spc="50" dirty="0">
                <a:solidFill>
                  <a:srgbClr val="1C3664"/>
                </a:solidFill>
                <a:latin typeface="Calibri"/>
                <a:cs typeface="Calibri"/>
              </a:rPr>
              <a:t>For</a:t>
            </a:r>
            <a:r>
              <a:rPr sz="1100" b="1" spc="20" dirty="0">
                <a:solidFill>
                  <a:srgbClr val="1C3664"/>
                </a:solidFill>
                <a:latin typeface="Calibri"/>
                <a:cs typeface="Calibri"/>
              </a:rPr>
              <a:t> </a:t>
            </a:r>
            <a:r>
              <a:rPr sz="1100" b="1" spc="30" dirty="0">
                <a:solidFill>
                  <a:srgbClr val="1C3664"/>
                </a:solidFill>
                <a:latin typeface="Calibri"/>
                <a:cs typeface="Calibri"/>
              </a:rPr>
              <a:t>more</a:t>
            </a:r>
            <a:r>
              <a:rPr sz="1100" b="1" spc="25" dirty="0">
                <a:solidFill>
                  <a:srgbClr val="1C3664"/>
                </a:solidFill>
                <a:latin typeface="Calibri"/>
                <a:cs typeface="Calibri"/>
              </a:rPr>
              <a:t> </a:t>
            </a:r>
            <a:r>
              <a:rPr sz="1100" b="1" spc="30" dirty="0">
                <a:solidFill>
                  <a:srgbClr val="1C3664"/>
                </a:solidFill>
                <a:latin typeface="Calibri"/>
                <a:cs typeface="Calibri"/>
              </a:rPr>
              <a:t>information</a:t>
            </a:r>
            <a:r>
              <a:rPr sz="1100" b="1" spc="25" dirty="0">
                <a:solidFill>
                  <a:srgbClr val="1C3664"/>
                </a:solidFill>
                <a:latin typeface="Calibri"/>
                <a:cs typeface="Calibri"/>
              </a:rPr>
              <a:t> </a:t>
            </a:r>
            <a:r>
              <a:rPr sz="1100" b="1" spc="50" dirty="0">
                <a:solidFill>
                  <a:srgbClr val="1C3664"/>
                </a:solidFill>
                <a:latin typeface="Calibri"/>
                <a:cs typeface="Calibri"/>
              </a:rPr>
              <a:t>call</a:t>
            </a:r>
            <a:r>
              <a:rPr sz="1100" b="1" spc="25" dirty="0">
                <a:solidFill>
                  <a:srgbClr val="1C3664"/>
                </a:solidFill>
                <a:latin typeface="Calibri"/>
                <a:cs typeface="Calibri"/>
              </a:rPr>
              <a:t> </a:t>
            </a:r>
            <a:r>
              <a:rPr sz="1100" b="1" spc="50" dirty="0">
                <a:solidFill>
                  <a:srgbClr val="1C3664"/>
                </a:solidFill>
                <a:latin typeface="Calibri"/>
                <a:cs typeface="Calibri"/>
              </a:rPr>
              <a:t>us</a:t>
            </a:r>
            <a:r>
              <a:rPr sz="1100" b="1" spc="25" dirty="0">
                <a:solidFill>
                  <a:srgbClr val="1C3664"/>
                </a:solidFill>
                <a:latin typeface="Calibri"/>
                <a:cs typeface="Calibri"/>
              </a:rPr>
              <a:t> </a:t>
            </a:r>
            <a:r>
              <a:rPr sz="1100" b="1" spc="30" dirty="0">
                <a:solidFill>
                  <a:srgbClr val="1C3664"/>
                </a:solidFill>
                <a:latin typeface="Calibri"/>
                <a:cs typeface="Calibri"/>
              </a:rPr>
              <a:t>at</a:t>
            </a:r>
            <a:r>
              <a:rPr sz="1100" b="1" spc="20" dirty="0">
                <a:solidFill>
                  <a:srgbClr val="1C3664"/>
                </a:solidFill>
                <a:latin typeface="Calibri"/>
                <a:cs typeface="Calibri"/>
              </a:rPr>
              <a:t> </a:t>
            </a:r>
            <a:r>
              <a:rPr sz="1100" b="1" spc="-10" dirty="0">
                <a:solidFill>
                  <a:srgbClr val="1C3664"/>
                </a:solidFill>
                <a:latin typeface="Calibri"/>
                <a:cs typeface="Calibri"/>
              </a:rPr>
              <a:t>800.882.2109</a:t>
            </a:r>
            <a:endParaRPr sz="1100">
              <a:latin typeface="Calibri"/>
              <a:cs typeface="Calibri"/>
            </a:endParaRPr>
          </a:p>
          <a:p>
            <a:pPr marL="12700">
              <a:lnSpc>
                <a:spcPct val="100000"/>
              </a:lnSpc>
              <a:spcBef>
                <a:spcPts val="465"/>
              </a:spcBef>
            </a:pPr>
            <a:r>
              <a:rPr sz="1100" b="1" dirty="0">
                <a:solidFill>
                  <a:srgbClr val="1C3664"/>
                </a:solidFill>
                <a:latin typeface="Calibri"/>
                <a:cs typeface="Calibri"/>
              </a:rPr>
              <a:t>or</a:t>
            </a:r>
            <a:r>
              <a:rPr sz="1100" b="1" spc="250" dirty="0">
                <a:solidFill>
                  <a:srgbClr val="1C3664"/>
                </a:solidFill>
                <a:latin typeface="Calibri"/>
                <a:cs typeface="Calibri"/>
              </a:rPr>
              <a:t> </a:t>
            </a:r>
            <a:r>
              <a:rPr sz="1100" b="1" dirty="0">
                <a:solidFill>
                  <a:srgbClr val="1C3664"/>
                </a:solidFill>
                <a:latin typeface="Calibri"/>
                <a:cs typeface="Calibri"/>
              </a:rPr>
              <a:t>email</a:t>
            </a:r>
            <a:r>
              <a:rPr sz="1100" b="1" spc="250" dirty="0">
                <a:solidFill>
                  <a:srgbClr val="1C3664"/>
                </a:solidFill>
                <a:latin typeface="Calibri"/>
                <a:cs typeface="Calibri"/>
              </a:rPr>
              <a:t> </a:t>
            </a:r>
            <a:r>
              <a:rPr sz="1100" b="1" u="sng" spc="-10" dirty="0">
                <a:solidFill>
                  <a:srgbClr val="1C3664"/>
                </a:solidFill>
                <a:uFill>
                  <a:solidFill>
                    <a:srgbClr val="1C3664"/>
                  </a:solidFill>
                </a:uFill>
                <a:latin typeface="Calibri"/>
                <a:cs typeface="Calibri"/>
                <a:hlinkClick r:id="rId11"/>
              </a:rPr>
              <a:t>info@mywellportal.com</a:t>
            </a:r>
            <a:r>
              <a:rPr sz="1100" b="1" u="none" spc="-10" dirty="0">
                <a:solidFill>
                  <a:srgbClr val="1C3664"/>
                </a:solidFill>
                <a:latin typeface="Calibri"/>
                <a:cs typeface="Calibri"/>
                <a:hlinkClick r:id="rId11"/>
              </a:rPr>
              <a:t>.</a:t>
            </a:r>
            <a:endParaRPr sz="1100">
              <a:latin typeface="Calibri"/>
              <a:cs typeface="Calibri"/>
            </a:endParaRPr>
          </a:p>
        </p:txBody>
      </p:sp>
      <p:pic>
        <p:nvPicPr>
          <p:cNvPr id="26" name="Picture 25">
            <a:extLst>
              <a:ext uri="{FF2B5EF4-FFF2-40B4-BE49-F238E27FC236}">
                <a16:creationId xmlns:a16="http://schemas.microsoft.com/office/drawing/2014/main" id="{58B75B63-98D6-C47F-2774-FE6EB220670D}"/>
              </a:ext>
            </a:extLst>
          </p:cNvPr>
          <p:cNvPicPr>
            <a:picLocks noChangeAspect="1"/>
          </p:cNvPicPr>
          <p:nvPr/>
        </p:nvPicPr>
        <p:blipFill>
          <a:blip r:embed="rId12"/>
          <a:stretch>
            <a:fillRect/>
          </a:stretch>
        </p:blipFill>
        <p:spPr>
          <a:xfrm>
            <a:off x="3069" y="-5952"/>
            <a:ext cx="6837144" cy="8220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25" dirty="0"/>
              <a:t>Qualifying</a:t>
            </a:r>
            <a:r>
              <a:rPr spc="10" dirty="0"/>
              <a:t> </a:t>
            </a:r>
            <a:r>
              <a:rPr spc="80" dirty="0"/>
              <a:t>Wellness</a:t>
            </a:r>
            <a:r>
              <a:rPr spc="10" dirty="0"/>
              <a:t> </a:t>
            </a:r>
            <a:r>
              <a:rPr spc="105" dirty="0"/>
              <a:t>Activities</a:t>
            </a:r>
          </a:p>
          <a:p>
            <a:pPr marL="12700">
              <a:lnSpc>
                <a:spcPct val="100000"/>
              </a:lnSpc>
              <a:spcBef>
                <a:spcPts val="75"/>
              </a:spcBef>
            </a:pPr>
            <a:r>
              <a:rPr sz="1800" b="0" spc="55" dirty="0">
                <a:latin typeface="Calibri"/>
                <a:cs typeface="Calibri"/>
              </a:rPr>
              <a:t>Specifics</a:t>
            </a:r>
            <a:r>
              <a:rPr sz="1800" b="0" spc="-15" dirty="0">
                <a:latin typeface="Calibri"/>
                <a:cs typeface="Calibri"/>
              </a:rPr>
              <a:t> </a:t>
            </a:r>
            <a:r>
              <a:rPr sz="1800" b="0" dirty="0">
                <a:latin typeface="Calibri"/>
                <a:cs typeface="Calibri"/>
              </a:rPr>
              <a:t>on</a:t>
            </a:r>
            <a:r>
              <a:rPr sz="1800" b="0" spc="-10" dirty="0">
                <a:latin typeface="Calibri"/>
                <a:cs typeface="Calibri"/>
              </a:rPr>
              <a:t> </a:t>
            </a:r>
            <a:r>
              <a:rPr sz="1800" b="0" dirty="0">
                <a:latin typeface="Calibri"/>
                <a:cs typeface="Calibri"/>
              </a:rPr>
              <a:t>Your</a:t>
            </a:r>
            <a:r>
              <a:rPr sz="1800" b="0" spc="-15" dirty="0">
                <a:latin typeface="Calibri"/>
                <a:cs typeface="Calibri"/>
              </a:rPr>
              <a:t> </a:t>
            </a:r>
            <a:r>
              <a:rPr sz="1800" b="0" dirty="0">
                <a:latin typeface="Calibri"/>
                <a:cs typeface="Calibri"/>
              </a:rPr>
              <a:t>2025</a:t>
            </a:r>
            <a:r>
              <a:rPr sz="1800" b="0" spc="-10" dirty="0">
                <a:latin typeface="Calibri"/>
                <a:cs typeface="Calibri"/>
              </a:rPr>
              <a:t> </a:t>
            </a:r>
            <a:r>
              <a:rPr sz="1800" b="0" dirty="0">
                <a:latin typeface="Calibri"/>
                <a:cs typeface="Calibri"/>
              </a:rPr>
              <a:t>-</a:t>
            </a:r>
            <a:r>
              <a:rPr sz="1800" b="0" spc="-15" dirty="0">
                <a:latin typeface="Calibri"/>
                <a:cs typeface="Calibri"/>
              </a:rPr>
              <a:t> </a:t>
            </a:r>
            <a:r>
              <a:rPr sz="1800" b="0" dirty="0">
                <a:latin typeface="Calibri"/>
                <a:cs typeface="Calibri"/>
              </a:rPr>
              <a:t>2026</a:t>
            </a:r>
            <a:r>
              <a:rPr sz="1800" b="0" spc="-10" dirty="0">
                <a:latin typeface="Calibri"/>
                <a:cs typeface="Calibri"/>
              </a:rPr>
              <a:t> Program</a:t>
            </a:r>
            <a:endParaRPr sz="1800">
              <a:latin typeface="Calibri"/>
              <a:cs typeface="Calibri"/>
            </a:endParaRPr>
          </a:p>
        </p:txBody>
      </p:sp>
      <p:sp>
        <p:nvSpPr>
          <p:cNvPr id="3" name="object 3"/>
          <p:cNvSpPr/>
          <p:nvPr/>
        </p:nvSpPr>
        <p:spPr>
          <a:xfrm>
            <a:off x="457200" y="1408175"/>
            <a:ext cx="758825" cy="73025"/>
          </a:xfrm>
          <a:custGeom>
            <a:avLst/>
            <a:gdLst/>
            <a:ahLst/>
            <a:cxnLst/>
            <a:rect l="l" t="t" r="r" b="b"/>
            <a:pathLst>
              <a:path w="758825" h="73025">
                <a:moveTo>
                  <a:pt x="758494" y="0"/>
                </a:moveTo>
                <a:lnTo>
                  <a:pt x="0" y="0"/>
                </a:lnTo>
                <a:lnTo>
                  <a:pt x="0" y="72402"/>
                </a:lnTo>
                <a:lnTo>
                  <a:pt x="758494" y="72402"/>
                </a:lnTo>
                <a:lnTo>
                  <a:pt x="758494" y="0"/>
                </a:lnTo>
                <a:close/>
              </a:path>
            </a:pathLst>
          </a:custGeom>
          <a:solidFill>
            <a:srgbClr val="D7253C"/>
          </a:solidFill>
        </p:spPr>
        <p:txBody>
          <a:bodyPr wrap="square" lIns="0" tIns="0" rIns="0" bIns="0" rtlCol="0"/>
          <a:lstStyle/>
          <a:p>
            <a:endParaRPr/>
          </a:p>
        </p:txBody>
      </p:sp>
      <p:sp>
        <p:nvSpPr>
          <p:cNvPr id="4" name="object 4"/>
          <p:cNvSpPr txBox="1"/>
          <p:nvPr/>
        </p:nvSpPr>
        <p:spPr>
          <a:xfrm>
            <a:off x="444500" y="1620025"/>
            <a:ext cx="6435725" cy="1433195"/>
          </a:xfrm>
          <a:prstGeom prst="rect">
            <a:avLst/>
          </a:prstGeom>
        </p:spPr>
        <p:txBody>
          <a:bodyPr vert="horz" wrap="square" lIns="0" tIns="12700" rIns="0" bIns="0" rtlCol="0">
            <a:spAutoFit/>
          </a:bodyPr>
          <a:lstStyle/>
          <a:p>
            <a:pPr marL="12700">
              <a:lnSpc>
                <a:spcPct val="100000"/>
              </a:lnSpc>
              <a:spcBef>
                <a:spcPts val="100"/>
              </a:spcBef>
            </a:pPr>
            <a:r>
              <a:rPr sz="1400" b="1" u="sng" dirty="0">
                <a:solidFill>
                  <a:srgbClr val="1C3664"/>
                </a:solidFill>
                <a:uFill>
                  <a:solidFill>
                    <a:srgbClr val="1C3664"/>
                  </a:solidFill>
                </a:uFill>
                <a:latin typeface="Calibri"/>
                <a:cs typeface="Calibri"/>
              </a:rPr>
              <a:t>Montly</a:t>
            </a:r>
            <a:r>
              <a:rPr sz="1400" b="1" u="sng" spc="114" dirty="0">
                <a:solidFill>
                  <a:srgbClr val="1C3664"/>
                </a:solidFill>
                <a:uFill>
                  <a:solidFill>
                    <a:srgbClr val="1C3664"/>
                  </a:solidFill>
                </a:uFill>
                <a:latin typeface="Calibri"/>
                <a:cs typeface="Calibri"/>
              </a:rPr>
              <a:t> </a:t>
            </a:r>
            <a:r>
              <a:rPr sz="1400" b="1" u="sng" dirty="0">
                <a:solidFill>
                  <a:srgbClr val="1C3664"/>
                </a:solidFill>
                <a:uFill>
                  <a:solidFill>
                    <a:srgbClr val="1C3664"/>
                  </a:solidFill>
                </a:uFill>
                <a:latin typeface="Calibri"/>
                <a:cs typeface="Calibri"/>
              </a:rPr>
              <a:t>Marquee</a:t>
            </a:r>
            <a:r>
              <a:rPr sz="1400" b="1" u="sng" spc="114" dirty="0">
                <a:solidFill>
                  <a:srgbClr val="1C3664"/>
                </a:solidFill>
                <a:uFill>
                  <a:solidFill>
                    <a:srgbClr val="1C3664"/>
                  </a:solidFill>
                </a:uFill>
                <a:latin typeface="Calibri"/>
                <a:cs typeface="Calibri"/>
              </a:rPr>
              <a:t> </a:t>
            </a:r>
            <a:r>
              <a:rPr sz="1400" b="1" u="sng" dirty="0">
                <a:solidFill>
                  <a:srgbClr val="1C3664"/>
                </a:solidFill>
                <a:uFill>
                  <a:solidFill>
                    <a:srgbClr val="1C3664"/>
                  </a:solidFill>
                </a:uFill>
                <a:latin typeface="Calibri"/>
                <a:cs typeface="Calibri"/>
              </a:rPr>
              <a:t>Health</a:t>
            </a:r>
            <a:r>
              <a:rPr sz="1400" b="1" u="sng" spc="114" dirty="0">
                <a:solidFill>
                  <a:srgbClr val="1C3664"/>
                </a:solidFill>
                <a:uFill>
                  <a:solidFill>
                    <a:srgbClr val="1C3664"/>
                  </a:solidFill>
                </a:uFill>
                <a:latin typeface="Calibri"/>
                <a:cs typeface="Calibri"/>
              </a:rPr>
              <a:t> </a:t>
            </a:r>
            <a:r>
              <a:rPr sz="1400" b="1" u="sng" spc="-10" dirty="0">
                <a:solidFill>
                  <a:srgbClr val="1C3664"/>
                </a:solidFill>
                <a:uFill>
                  <a:solidFill>
                    <a:srgbClr val="1C3664"/>
                  </a:solidFill>
                </a:uFill>
                <a:latin typeface="Calibri"/>
                <a:cs typeface="Calibri"/>
              </a:rPr>
              <a:t>Webinar</a:t>
            </a:r>
            <a:r>
              <a:rPr sz="1400" b="1" u="sng" spc="500" dirty="0">
                <a:solidFill>
                  <a:srgbClr val="1C3664"/>
                </a:solidFill>
                <a:uFill>
                  <a:solidFill>
                    <a:srgbClr val="1C3664"/>
                  </a:solidFill>
                </a:uFill>
                <a:latin typeface="Calibri"/>
                <a:cs typeface="Calibri"/>
              </a:rPr>
              <a:t> </a:t>
            </a:r>
            <a:endParaRPr sz="1400">
              <a:latin typeface="Calibri"/>
              <a:cs typeface="Calibri"/>
            </a:endParaRPr>
          </a:p>
          <a:p>
            <a:pPr marL="12700" marR="5080">
              <a:lnSpc>
                <a:spcPts val="1400"/>
              </a:lnSpc>
            </a:pPr>
            <a:r>
              <a:rPr sz="1100" dirty="0">
                <a:solidFill>
                  <a:srgbClr val="1C3664"/>
                </a:solidFill>
                <a:latin typeface="Calibri"/>
                <a:cs typeface="Calibri"/>
              </a:rPr>
              <a:t>Stay</a:t>
            </a:r>
            <a:r>
              <a:rPr sz="1100" spc="25" dirty="0">
                <a:solidFill>
                  <a:srgbClr val="1C3664"/>
                </a:solidFill>
                <a:latin typeface="Calibri"/>
                <a:cs typeface="Calibri"/>
              </a:rPr>
              <a:t> </a:t>
            </a:r>
            <a:r>
              <a:rPr sz="1100" dirty="0">
                <a:solidFill>
                  <a:srgbClr val="1C3664"/>
                </a:solidFill>
                <a:latin typeface="Calibri"/>
                <a:cs typeface="Calibri"/>
              </a:rPr>
              <a:t>up</a:t>
            </a:r>
            <a:r>
              <a:rPr sz="1100" spc="25" dirty="0">
                <a:solidFill>
                  <a:srgbClr val="1C3664"/>
                </a:solidFill>
                <a:latin typeface="Calibri"/>
                <a:cs typeface="Calibri"/>
              </a:rPr>
              <a:t> </a:t>
            </a:r>
            <a:r>
              <a:rPr sz="1100" dirty="0">
                <a:solidFill>
                  <a:srgbClr val="1C3664"/>
                </a:solidFill>
                <a:latin typeface="Calibri"/>
                <a:cs typeface="Calibri"/>
              </a:rPr>
              <a:t>to</a:t>
            </a:r>
            <a:r>
              <a:rPr sz="1100" spc="30" dirty="0">
                <a:solidFill>
                  <a:srgbClr val="1C3664"/>
                </a:solidFill>
                <a:latin typeface="Calibri"/>
                <a:cs typeface="Calibri"/>
              </a:rPr>
              <a:t> </a:t>
            </a:r>
            <a:r>
              <a:rPr sz="1100" dirty="0">
                <a:solidFill>
                  <a:srgbClr val="1C3664"/>
                </a:solidFill>
                <a:latin typeface="Calibri"/>
                <a:cs typeface="Calibri"/>
              </a:rPr>
              <a:t>date</a:t>
            </a:r>
            <a:r>
              <a:rPr sz="1100" spc="25" dirty="0">
                <a:solidFill>
                  <a:srgbClr val="1C3664"/>
                </a:solidFill>
                <a:latin typeface="Calibri"/>
                <a:cs typeface="Calibri"/>
              </a:rPr>
              <a:t> </a:t>
            </a:r>
            <a:r>
              <a:rPr sz="1100" dirty="0">
                <a:solidFill>
                  <a:srgbClr val="1C3664"/>
                </a:solidFill>
                <a:latin typeface="Calibri"/>
                <a:cs typeface="Calibri"/>
              </a:rPr>
              <a:t>with</a:t>
            </a:r>
            <a:r>
              <a:rPr sz="1100" spc="30" dirty="0">
                <a:solidFill>
                  <a:srgbClr val="1C3664"/>
                </a:solidFill>
                <a:latin typeface="Calibri"/>
                <a:cs typeface="Calibri"/>
              </a:rPr>
              <a:t> </a:t>
            </a:r>
            <a:r>
              <a:rPr sz="1100" dirty="0">
                <a:solidFill>
                  <a:srgbClr val="1C3664"/>
                </a:solidFill>
                <a:latin typeface="Calibri"/>
                <a:cs typeface="Calibri"/>
              </a:rPr>
              <a:t>well-being</a:t>
            </a:r>
            <a:r>
              <a:rPr sz="1100" spc="25" dirty="0">
                <a:solidFill>
                  <a:srgbClr val="1C3664"/>
                </a:solidFill>
                <a:latin typeface="Calibri"/>
                <a:cs typeface="Calibri"/>
              </a:rPr>
              <a:t> </a:t>
            </a:r>
            <a:r>
              <a:rPr sz="1100" dirty="0">
                <a:solidFill>
                  <a:srgbClr val="1C3664"/>
                </a:solidFill>
                <a:latin typeface="Calibri"/>
                <a:cs typeface="Calibri"/>
              </a:rPr>
              <a:t>topics</a:t>
            </a:r>
            <a:r>
              <a:rPr sz="1100" spc="30" dirty="0">
                <a:solidFill>
                  <a:srgbClr val="1C3664"/>
                </a:solidFill>
                <a:latin typeface="Calibri"/>
                <a:cs typeface="Calibri"/>
              </a:rPr>
              <a:t> </a:t>
            </a:r>
            <a:r>
              <a:rPr sz="1100" dirty="0">
                <a:solidFill>
                  <a:srgbClr val="1C3664"/>
                </a:solidFill>
                <a:latin typeface="Calibri"/>
                <a:cs typeface="Calibri"/>
              </a:rPr>
              <a:t>and</a:t>
            </a:r>
            <a:r>
              <a:rPr sz="1100" spc="25" dirty="0">
                <a:solidFill>
                  <a:srgbClr val="1C3664"/>
                </a:solidFill>
                <a:latin typeface="Calibri"/>
                <a:cs typeface="Calibri"/>
              </a:rPr>
              <a:t> </a:t>
            </a:r>
            <a:r>
              <a:rPr sz="1100" dirty="0">
                <a:solidFill>
                  <a:srgbClr val="1C3664"/>
                </a:solidFill>
                <a:latin typeface="Calibri"/>
                <a:cs typeface="Calibri"/>
              </a:rPr>
              <a:t>research</a:t>
            </a:r>
            <a:r>
              <a:rPr sz="1100" spc="30" dirty="0">
                <a:solidFill>
                  <a:srgbClr val="1C3664"/>
                </a:solidFill>
                <a:latin typeface="Calibri"/>
                <a:cs typeface="Calibri"/>
              </a:rPr>
              <a:t> </a:t>
            </a:r>
            <a:r>
              <a:rPr sz="1100" dirty="0">
                <a:solidFill>
                  <a:srgbClr val="1C3664"/>
                </a:solidFill>
                <a:latin typeface="Calibri"/>
                <a:cs typeface="Calibri"/>
              </a:rPr>
              <a:t>and</a:t>
            </a:r>
            <a:r>
              <a:rPr sz="1100" spc="25" dirty="0">
                <a:solidFill>
                  <a:srgbClr val="1C3664"/>
                </a:solidFill>
                <a:latin typeface="Calibri"/>
                <a:cs typeface="Calibri"/>
              </a:rPr>
              <a:t> </a:t>
            </a:r>
            <a:r>
              <a:rPr sz="1100" dirty="0">
                <a:solidFill>
                  <a:srgbClr val="1C3664"/>
                </a:solidFill>
                <a:latin typeface="Calibri"/>
                <a:cs typeface="Calibri"/>
              </a:rPr>
              <a:t>join</a:t>
            </a:r>
            <a:r>
              <a:rPr sz="1100" spc="30" dirty="0">
                <a:solidFill>
                  <a:srgbClr val="1C3664"/>
                </a:solidFill>
                <a:latin typeface="Calibri"/>
                <a:cs typeface="Calibri"/>
              </a:rPr>
              <a:t> </a:t>
            </a:r>
            <a:r>
              <a:rPr sz="1100" dirty="0">
                <a:solidFill>
                  <a:srgbClr val="1C3664"/>
                </a:solidFill>
                <a:latin typeface="Calibri"/>
                <a:cs typeface="Calibri"/>
              </a:rPr>
              <a:t>a</a:t>
            </a:r>
            <a:r>
              <a:rPr sz="1100" spc="25" dirty="0">
                <a:solidFill>
                  <a:srgbClr val="1C3664"/>
                </a:solidFill>
                <a:latin typeface="Calibri"/>
                <a:cs typeface="Calibri"/>
              </a:rPr>
              <a:t> </a:t>
            </a:r>
            <a:r>
              <a:rPr sz="1100" dirty="0">
                <a:solidFill>
                  <a:srgbClr val="1C3664"/>
                </a:solidFill>
                <a:latin typeface="Calibri"/>
                <a:cs typeface="Calibri"/>
              </a:rPr>
              <a:t>monthly</a:t>
            </a:r>
            <a:r>
              <a:rPr sz="1100" spc="30" dirty="0">
                <a:solidFill>
                  <a:srgbClr val="1C3664"/>
                </a:solidFill>
                <a:latin typeface="Calibri"/>
                <a:cs typeface="Calibri"/>
              </a:rPr>
              <a:t> </a:t>
            </a:r>
            <a:r>
              <a:rPr sz="1100" dirty="0">
                <a:solidFill>
                  <a:srgbClr val="1C3664"/>
                </a:solidFill>
                <a:latin typeface="Calibri"/>
                <a:cs typeface="Calibri"/>
              </a:rPr>
              <a:t>webinar.</a:t>
            </a:r>
            <a:r>
              <a:rPr sz="1100" spc="25" dirty="0">
                <a:solidFill>
                  <a:srgbClr val="1C3664"/>
                </a:solidFill>
                <a:latin typeface="Calibri"/>
                <a:cs typeface="Calibri"/>
              </a:rPr>
              <a:t> </a:t>
            </a:r>
            <a:r>
              <a:rPr sz="1100" dirty="0">
                <a:solidFill>
                  <a:srgbClr val="1C3664"/>
                </a:solidFill>
                <a:latin typeface="Calibri"/>
                <a:cs typeface="Calibri"/>
              </a:rPr>
              <a:t>Register</a:t>
            </a:r>
            <a:r>
              <a:rPr sz="1100" spc="30" dirty="0">
                <a:solidFill>
                  <a:srgbClr val="1C3664"/>
                </a:solidFill>
                <a:latin typeface="Calibri"/>
                <a:cs typeface="Calibri"/>
              </a:rPr>
              <a:t> </a:t>
            </a:r>
            <a:r>
              <a:rPr sz="1100" dirty="0">
                <a:solidFill>
                  <a:srgbClr val="1C3664"/>
                </a:solidFill>
                <a:latin typeface="Calibri"/>
                <a:cs typeface="Calibri"/>
              </a:rPr>
              <a:t>for</a:t>
            </a:r>
            <a:r>
              <a:rPr sz="1100" spc="25" dirty="0">
                <a:solidFill>
                  <a:srgbClr val="1C3664"/>
                </a:solidFill>
                <a:latin typeface="Calibri"/>
                <a:cs typeface="Calibri"/>
              </a:rPr>
              <a:t> </a:t>
            </a:r>
            <a:r>
              <a:rPr sz="1100" dirty="0">
                <a:solidFill>
                  <a:srgbClr val="1C3664"/>
                </a:solidFill>
                <a:latin typeface="Calibri"/>
                <a:cs typeface="Calibri"/>
              </a:rPr>
              <a:t>the</a:t>
            </a:r>
            <a:r>
              <a:rPr sz="1100" spc="30" dirty="0">
                <a:solidFill>
                  <a:srgbClr val="1C3664"/>
                </a:solidFill>
                <a:latin typeface="Calibri"/>
                <a:cs typeface="Calibri"/>
              </a:rPr>
              <a:t> </a:t>
            </a:r>
            <a:r>
              <a:rPr sz="1100" dirty="0">
                <a:solidFill>
                  <a:srgbClr val="1C3664"/>
                </a:solidFill>
                <a:latin typeface="Calibri"/>
                <a:cs typeface="Calibri"/>
              </a:rPr>
              <a:t>live</a:t>
            </a:r>
            <a:r>
              <a:rPr sz="1100" spc="25" dirty="0">
                <a:solidFill>
                  <a:srgbClr val="1C3664"/>
                </a:solidFill>
                <a:latin typeface="Calibri"/>
                <a:cs typeface="Calibri"/>
              </a:rPr>
              <a:t> </a:t>
            </a:r>
            <a:r>
              <a:rPr sz="1100" dirty="0">
                <a:solidFill>
                  <a:srgbClr val="1C3664"/>
                </a:solidFill>
                <a:latin typeface="Calibri"/>
                <a:cs typeface="Calibri"/>
              </a:rPr>
              <a:t>webinar</a:t>
            </a:r>
            <a:r>
              <a:rPr sz="1100" spc="30" dirty="0">
                <a:solidFill>
                  <a:srgbClr val="1C3664"/>
                </a:solidFill>
                <a:latin typeface="Calibri"/>
                <a:cs typeface="Calibri"/>
              </a:rPr>
              <a:t> </a:t>
            </a:r>
            <a:r>
              <a:rPr sz="1100" spc="-25" dirty="0">
                <a:solidFill>
                  <a:srgbClr val="1C3664"/>
                </a:solidFill>
                <a:latin typeface="Calibri"/>
                <a:cs typeface="Calibri"/>
              </a:rPr>
              <a:t>or </a:t>
            </a:r>
            <a:r>
              <a:rPr sz="1100" spc="10" dirty="0">
                <a:solidFill>
                  <a:srgbClr val="1C3664"/>
                </a:solidFill>
                <a:latin typeface="Calibri"/>
                <a:cs typeface="Calibri"/>
              </a:rPr>
              <a:t>view</a:t>
            </a:r>
            <a:r>
              <a:rPr sz="1100" spc="-5" dirty="0">
                <a:solidFill>
                  <a:srgbClr val="1C3664"/>
                </a:solidFill>
                <a:latin typeface="Calibri"/>
                <a:cs typeface="Calibri"/>
              </a:rPr>
              <a:t> </a:t>
            </a:r>
            <a:r>
              <a:rPr sz="1100" spc="10" dirty="0">
                <a:solidFill>
                  <a:srgbClr val="1C3664"/>
                </a:solidFill>
                <a:latin typeface="Calibri"/>
                <a:cs typeface="Calibri"/>
              </a:rPr>
              <a:t>a</a:t>
            </a:r>
            <a:r>
              <a:rPr sz="1100" dirty="0">
                <a:solidFill>
                  <a:srgbClr val="1C3664"/>
                </a:solidFill>
                <a:latin typeface="Calibri"/>
                <a:cs typeface="Calibri"/>
              </a:rPr>
              <a:t> </a:t>
            </a:r>
            <a:r>
              <a:rPr sz="1100" spc="10" dirty="0">
                <a:solidFill>
                  <a:srgbClr val="1C3664"/>
                </a:solidFill>
                <a:latin typeface="Calibri"/>
                <a:cs typeface="Calibri"/>
              </a:rPr>
              <a:t>past</a:t>
            </a:r>
            <a:r>
              <a:rPr sz="1100" dirty="0">
                <a:solidFill>
                  <a:srgbClr val="1C3664"/>
                </a:solidFill>
                <a:latin typeface="Calibri"/>
                <a:cs typeface="Calibri"/>
              </a:rPr>
              <a:t> </a:t>
            </a:r>
            <a:r>
              <a:rPr sz="1100" spc="10" dirty="0">
                <a:solidFill>
                  <a:srgbClr val="1C3664"/>
                </a:solidFill>
                <a:latin typeface="Calibri"/>
                <a:cs typeface="Calibri"/>
              </a:rPr>
              <a:t>webinar</a:t>
            </a:r>
            <a:r>
              <a:rPr sz="1100" dirty="0">
                <a:solidFill>
                  <a:srgbClr val="1C3664"/>
                </a:solidFill>
                <a:latin typeface="Calibri"/>
                <a:cs typeface="Calibri"/>
              </a:rPr>
              <a:t> </a:t>
            </a:r>
            <a:r>
              <a:rPr sz="1100" spc="10" dirty="0">
                <a:solidFill>
                  <a:srgbClr val="1C3664"/>
                </a:solidFill>
                <a:latin typeface="Calibri"/>
                <a:cs typeface="Calibri"/>
              </a:rPr>
              <a:t>on-demand.</a:t>
            </a:r>
            <a:r>
              <a:rPr sz="1100" spc="-5" dirty="0">
                <a:solidFill>
                  <a:srgbClr val="1C3664"/>
                </a:solidFill>
                <a:latin typeface="Calibri"/>
                <a:cs typeface="Calibri"/>
              </a:rPr>
              <a:t> </a:t>
            </a:r>
            <a:r>
              <a:rPr sz="1100" spc="10" dirty="0">
                <a:solidFill>
                  <a:srgbClr val="1C3664"/>
                </a:solidFill>
                <a:latin typeface="Calibri"/>
                <a:cs typeface="Calibri"/>
              </a:rPr>
              <a:t>Visit</a:t>
            </a:r>
            <a:r>
              <a:rPr sz="1100" dirty="0">
                <a:solidFill>
                  <a:srgbClr val="1C3664"/>
                </a:solidFill>
                <a:latin typeface="Calibri"/>
                <a:cs typeface="Calibri"/>
              </a:rPr>
              <a:t> </a:t>
            </a:r>
            <a:r>
              <a:rPr sz="1100" spc="10" dirty="0">
                <a:solidFill>
                  <a:srgbClr val="1C3664"/>
                </a:solidFill>
                <a:latin typeface="Calibri"/>
                <a:cs typeface="Calibri"/>
              </a:rPr>
              <a:t>the</a:t>
            </a:r>
            <a:r>
              <a:rPr sz="1100" dirty="0">
                <a:solidFill>
                  <a:srgbClr val="1C3664"/>
                </a:solidFill>
                <a:latin typeface="Calibri"/>
                <a:cs typeface="Calibri"/>
              </a:rPr>
              <a:t> </a:t>
            </a:r>
            <a:r>
              <a:rPr sz="1100" b="1" spc="10" dirty="0">
                <a:solidFill>
                  <a:srgbClr val="1C3664"/>
                </a:solidFill>
                <a:latin typeface="Calibri"/>
                <a:cs typeface="Calibri"/>
              </a:rPr>
              <a:t>‘Webinars’</a:t>
            </a:r>
            <a:r>
              <a:rPr sz="1100" b="1" dirty="0">
                <a:solidFill>
                  <a:srgbClr val="1C3664"/>
                </a:solidFill>
                <a:latin typeface="Calibri"/>
                <a:cs typeface="Calibri"/>
              </a:rPr>
              <a:t> </a:t>
            </a:r>
            <a:r>
              <a:rPr sz="1100" spc="10" dirty="0">
                <a:solidFill>
                  <a:srgbClr val="1C3664"/>
                </a:solidFill>
                <a:latin typeface="Calibri"/>
                <a:cs typeface="Calibri"/>
              </a:rPr>
              <a:t>page</a:t>
            </a:r>
            <a:r>
              <a:rPr sz="1100" spc="-5" dirty="0">
                <a:solidFill>
                  <a:srgbClr val="1C3664"/>
                </a:solidFill>
                <a:latin typeface="Calibri"/>
                <a:cs typeface="Calibri"/>
              </a:rPr>
              <a:t> </a:t>
            </a:r>
            <a:r>
              <a:rPr sz="1100" spc="10" dirty="0">
                <a:solidFill>
                  <a:srgbClr val="1C3664"/>
                </a:solidFill>
                <a:latin typeface="Calibri"/>
                <a:cs typeface="Calibri"/>
              </a:rPr>
              <a:t>or</a:t>
            </a:r>
            <a:r>
              <a:rPr sz="1100" dirty="0">
                <a:solidFill>
                  <a:srgbClr val="1C3664"/>
                </a:solidFill>
                <a:latin typeface="Calibri"/>
                <a:cs typeface="Calibri"/>
              </a:rPr>
              <a:t> </a:t>
            </a:r>
            <a:r>
              <a:rPr sz="1100" spc="10" dirty="0">
                <a:solidFill>
                  <a:srgbClr val="1C3664"/>
                </a:solidFill>
                <a:latin typeface="Calibri"/>
                <a:cs typeface="Calibri"/>
              </a:rPr>
              <a:t>use</a:t>
            </a:r>
            <a:r>
              <a:rPr sz="1100" dirty="0">
                <a:solidFill>
                  <a:srgbClr val="1C3664"/>
                </a:solidFill>
                <a:latin typeface="Calibri"/>
                <a:cs typeface="Calibri"/>
              </a:rPr>
              <a:t> </a:t>
            </a:r>
            <a:r>
              <a:rPr sz="1100" spc="10" dirty="0">
                <a:solidFill>
                  <a:srgbClr val="1C3664"/>
                </a:solidFill>
                <a:latin typeface="Calibri"/>
                <a:cs typeface="Calibri"/>
              </a:rPr>
              <a:t>the</a:t>
            </a:r>
            <a:r>
              <a:rPr sz="1100" dirty="0">
                <a:solidFill>
                  <a:srgbClr val="1C3664"/>
                </a:solidFill>
                <a:latin typeface="Calibri"/>
                <a:cs typeface="Calibri"/>
              </a:rPr>
              <a:t> </a:t>
            </a:r>
            <a:r>
              <a:rPr sz="1100" spc="10" dirty="0">
                <a:solidFill>
                  <a:srgbClr val="1C3664"/>
                </a:solidFill>
                <a:latin typeface="Calibri"/>
                <a:cs typeface="Calibri"/>
              </a:rPr>
              <a:t>drop-down</a:t>
            </a:r>
            <a:r>
              <a:rPr sz="1100" dirty="0">
                <a:solidFill>
                  <a:srgbClr val="1C3664"/>
                </a:solidFill>
                <a:latin typeface="Calibri"/>
                <a:cs typeface="Calibri"/>
              </a:rPr>
              <a:t> </a:t>
            </a:r>
            <a:r>
              <a:rPr sz="1100" spc="10" dirty="0">
                <a:solidFill>
                  <a:srgbClr val="1C3664"/>
                </a:solidFill>
                <a:latin typeface="Calibri"/>
                <a:cs typeface="Calibri"/>
              </a:rPr>
              <a:t>menu</a:t>
            </a:r>
            <a:r>
              <a:rPr sz="1100" spc="-5" dirty="0">
                <a:solidFill>
                  <a:srgbClr val="1C3664"/>
                </a:solidFill>
                <a:latin typeface="Calibri"/>
                <a:cs typeface="Calibri"/>
              </a:rPr>
              <a:t> </a:t>
            </a:r>
            <a:r>
              <a:rPr sz="1100" spc="10" dirty="0">
                <a:solidFill>
                  <a:srgbClr val="1C3664"/>
                </a:solidFill>
                <a:latin typeface="Calibri"/>
                <a:cs typeface="Calibri"/>
              </a:rPr>
              <a:t>under</a:t>
            </a:r>
            <a:r>
              <a:rPr sz="1100" dirty="0">
                <a:solidFill>
                  <a:srgbClr val="1C3664"/>
                </a:solidFill>
                <a:latin typeface="Calibri"/>
                <a:cs typeface="Calibri"/>
              </a:rPr>
              <a:t> </a:t>
            </a:r>
            <a:r>
              <a:rPr sz="1100" b="1" spc="10" dirty="0">
                <a:solidFill>
                  <a:srgbClr val="1C3664"/>
                </a:solidFill>
                <a:latin typeface="Calibri"/>
                <a:cs typeface="Calibri"/>
              </a:rPr>
              <a:t>‘Health</a:t>
            </a:r>
            <a:r>
              <a:rPr sz="1100" b="1" dirty="0">
                <a:solidFill>
                  <a:srgbClr val="1C3664"/>
                </a:solidFill>
                <a:latin typeface="Calibri"/>
                <a:cs typeface="Calibri"/>
              </a:rPr>
              <a:t> </a:t>
            </a:r>
            <a:r>
              <a:rPr sz="1100" b="1" spc="-10" dirty="0">
                <a:solidFill>
                  <a:srgbClr val="1C3664"/>
                </a:solidFill>
                <a:latin typeface="Calibri"/>
                <a:cs typeface="Calibri"/>
              </a:rPr>
              <a:t>Tools’</a:t>
            </a:r>
            <a:endParaRPr sz="1100">
              <a:latin typeface="Calibri"/>
              <a:cs typeface="Calibri"/>
            </a:endParaRPr>
          </a:p>
          <a:p>
            <a:pPr marL="12700">
              <a:lnSpc>
                <a:spcPct val="100000"/>
              </a:lnSpc>
              <a:spcBef>
                <a:spcPts val="120"/>
              </a:spcBef>
            </a:pPr>
            <a:r>
              <a:rPr sz="1100" dirty="0">
                <a:solidFill>
                  <a:srgbClr val="1C3664"/>
                </a:solidFill>
                <a:latin typeface="Calibri"/>
                <a:cs typeface="Calibri"/>
              </a:rPr>
              <a:t>to</a:t>
            </a:r>
            <a:r>
              <a:rPr sz="1100" spc="55" dirty="0">
                <a:solidFill>
                  <a:srgbClr val="1C3664"/>
                </a:solidFill>
                <a:latin typeface="Calibri"/>
                <a:cs typeface="Calibri"/>
              </a:rPr>
              <a:t> </a:t>
            </a:r>
            <a:r>
              <a:rPr sz="1100" dirty="0">
                <a:solidFill>
                  <a:srgbClr val="1C3664"/>
                </a:solidFill>
                <a:latin typeface="Calibri"/>
                <a:cs typeface="Calibri"/>
              </a:rPr>
              <a:t>access</a:t>
            </a:r>
            <a:r>
              <a:rPr sz="1100" spc="60" dirty="0">
                <a:solidFill>
                  <a:srgbClr val="1C3664"/>
                </a:solidFill>
                <a:latin typeface="Calibri"/>
                <a:cs typeface="Calibri"/>
              </a:rPr>
              <a:t> </a:t>
            </a:r>
            <a:r>
              <a:rPr sz="1100" dirty="0">
                <a:solidFill>
                  <a:srgbClr val="1C3664"/>
                </a:solidFill>
                <a:latin typeface="Calibri"/>
                <a:cs typeface="Calibri"/>
              </a:rPr>
              <a:t>available</a:t>
            </a:r>
            <a:r>
              <a:rPr sz="1100" spc="60" dirty="0">
                <a:solidFill>
                  <a:srgbClr val="1C3664"/>
                </a:solidFill>
                <a:latin typeface="Calibri"/>
                <a:cs typeface="Calibri"/>
              </a:rPr>
              <a:t> </a:t>
            </a:r>
            <a:r>
              <a:rPr sz="1100" spc="-10" dirty="0">
                <a:solidFill>
                  <a:srgbClr val="1C3664"/>
                </a:solidFill>
                <a:latin typeface="Calibri"/>
                <a:cs typeface="Calibri"/>
              </a:rPr>
              <a:t>webinars.</a:t>
            </a:r>
            <a:endParaRPr sz="1100">
              <a:latin typeface="Calibri"/>
              <a:cs typeface="Calibri"/>
            </a:endParaRPr>
          </a:p>
          <a:p>
            <a:pPr marL="12700">
              <a:lnSpc>
                <a:spcPct val="100000"/>
              </a:lnSpc>
              <a:spcBef>
                <a:spcPts val="945"/>
              </a:spcBef>
            </a:pPr>
            <a:r>
              <a:rPr sz="1200" dirty="0">
                <a:solidFill>
                  <a:srgbClr val="D7253C"/>
                </a:solidFill>
                <a:latin typeface="Calibri"/>
                <a:cs typeface="Calibri"/>
              </a:rPr>
              <a:t>How</a:t>
            </a:r>
            <a:r>
              <a:rPr sz="1200" spc="5" dirty="0">
                <a:solidFill>
                  <a:srgbClr val="D7253C"/>
                </a:solidFill>
                <a:latin typeface="Calibri"/>
                <a:cs typeface="Calibri"/>
              </a:rPr>
              <a:t> </a:t>
            </a:r>
            <a:r>
              <a:rPr sz="1200" dirty="0">
                <a:solidFill>
                  <a:srgbClr val="D7253C"/>
                </a:solidFill>
                <a:latin typeface="Calibri"/>
                <a:cs typeface="Calibri"/>
              </a:rPr>
              <a:t>to</a:t>
            </a:r>
            <a:r>
              <a:rPr sz="1200" spc="10" dirty="0">
                <a:solidFill>
                  <a:srgbClr val="D7253C"/>
                </a:solidFill>
                <a:latin typeface="Calibri"/>
                <a:cs typeface="Calibri"/>
              </a:rPr>
              <a:t> </a:t>
            </a:r>
            <a:r>
              <a:rPr sz="1200" dirty="0">
                <a:solidFill>
                  <a:srgbClr val="D7253C"/>
                </a:solidFill>
                <a:latin typeface="Calibri"/>
                <a:cs typeface="Calibri"/>
              </a:rPr>
              <a:t>Earn</a:t>
            </a:r>
            <a:r>
              <a:rPr sz="1200" spc="10" dirty="0">
                <a:solidFill>
                  <a:srgbClr val="D7253C"/>
                </a:solidFill>
                <a:latin typeface="Calibri"/>
                <a:cs typeface="Calibri"/>
              </a:rPr>
              <a:t> </a:t>
            </a:r>
            <a:r>
              <a:rPr sz="1200" spc="-10" dirty="0">
                <a:solidFill>
                  <a:srgbClr val="D7253C"/>
                </a:solidFill>
                <a:latin typeface="Calibri"/>
                <a:cs typeface="Calibri"/>
              </a:rPr>
              <a:t>Rewards:</a:t>
            </a:r>
            <a:endParaRPr sz="1200">
              <a:latin typeface="Calibri"/>
              <a:cs typeface="Calibri"/>
            </a:endParaRPr>
          </a:p>
          <a:p>
            <a:pPr marL="12700">
              <a:lnSpc>
                <a:spcPct val="100000"/>
              </a:lnSpc>
              <a:spcBef>
                <a:spcPts val="60"/>
              </a:spcBef>
            </a:pPr>
            <a:r>
              <a:rPr sz="1100" spc="-30" dirty="0">
                <a:solidFill>
                  <a:srgbClr val="1C3664"/>
                </a:solidFill>
                <a:latin typeface="Calibri"/>
                <a:cs typeface="Calibri"/>
              </a:rPr>
              <a:t>After</a:t>
            </a:r>
            <a:r>
              <a:rPr sz="1100" spc="25" dirty="0">
                <a:solidFill>
                  <a:srgbClr val="1C3664"/>
                </a:solidFill>
                <a:latin typeface="Calibri"/>
                <a:cs typeface="Calibri"/>
              </a:rPr>
              <a:t> </a:t>
            </a:r>
            <a:r>
              <a:rPr sz="1100" dirty="0">
                <a:solidFill>
                  <a:srgbClr val="1C3664"/>
                </a:solidFill>
                <a:latin typeface="Calibri"/>
                <a:cs typeface="Calibri"/>
              </a:rPr>
              <a:t>viewing</a:t>
            </a:r>
            <a:r>
              <a:rPr sz="1100" spc="25" dirty="0">
                <a:solidFill>
                  <a:srgbClr val="1C3664"/>
                </a:solidFill>
                <a:latin typeface="Calibri"/>
                <a:cs typeface="Calibri"/>
              </a:rPr>
              <a:t> </a:t>
            </a:r>
            <a:r>
              <a:rPr sz="1100" dirty="0">
                <a:solidFill>
                  <a:srgbClr val="1C3664"/>
                </a:solidFill>
                <a:latin typeface="Calibri"/>
                <a:cs typeface="Calibri"/>
              </a:rPr>
              <a:t>the</a:t>
            </a:r>
            <a:r>
              <a:rPr sz="1100" spc="25" dirty="0">
                <a:solidFill>
                  <a:srgbClr val="1C3664"/>
                </a:solidFill>
                <a:latin typeface="Calibri"/>
                <a:cs typeface="Calibri"/>
              </a:rPr>
              <a:t> </a:t>
            </a:r>
            <a:r>
              <a:rPr sz="1100" dirty="0">
                <a:solidFill>
                  <a:srgbClr val="1C3664"/>
                </a:solidFill>
                <a:latin typeface="Calibri"/>
                <a:cs typeface="Calibri"/>
              </a:rPr>
              <a:t>webinar,</a:t>
            </a:r>
            <a:r>
              <a:rPr sz="1100" spc="25" dirty="0">
                <a:solidFill>
                  <a:srgbClr val="1C3664"/>
                </a:solidFill>
                <a:latin typeface="Calibri"/>
                <a:cs typeface="Calibri"/>
              </a:rPr>
              <a:t> </a:t>
            </a:r>
            <a:r>
              <a:rPr sz="1100" dirty="0">
                <a:solidFill>
                  <a:srgbClr val="1C3664"/>
                </a:solidFill>
                <a:latin typeface="Calibri"/>
                <a:cs typeface="Calibri"/>
              </a:rPr>
              <a:t>select</a:t>
            </a:r>
            <a:r>
              <a:rPr sz="1100" spc="25" dirty="0">
                <a:solidFill>
                  <a:srgbClr val="1C3664"/>
                </a:solidFill>
                <a:latin typeface="Calibri"/>
                <a:cs typeface="Calibri"/>
              </a:rPr>
              <a:t> </a:t>
            </a:r>
            <a:r>
              <a:rPr sz="1100" dirty="0">
                <a:solidFill>
                  <a:srgbClr val="1C3664"/>
                </a:solidFill>
                <a:latin typeface="Calibri"/>
                <a:cs typeface="Calibri"/>
              </a:rPr>
              <a:t>the</a:t>
            </a:r>
            <a:r>
              <a:rPr sz="1100" spc="25" dirty="0">
                <a:solidFill>
                  <a:srgbClr val="1C3664"/>
                </a:solidFill>
                <a:latin typeface="Calibri"/>
                <a:cs typeface="Calibri"/>
              </a:rPr>
              <a:t> </a:t>
            </a:r>
            <a:r>
              <a:rPr sz="1100" dirty="0">
                <a:solidFill>
                  <a:srgbClr val="1C3664"/>
                </a:solidFill>
                <a:latin typeface="Calibri"/>
                <a:cs typeface="Calibri"/>
              </a:rPr>
              <a:t>log</a:t>
            </a:r>
            <a:r>
              <a:rPr sz="1100" spc="25" dirty="0">
                <a:solidFill>
                  <a:srgbClr val="1C3664"/>
                </a:solidFill>
                <a:latin typeface="Calibri"/>
                <a:cs typeface="Calibri"/>
              </a:rPr>
              <a:t> </a:t>
            </a:r>
            <a:r>
              <a:rPr sz="1100" dirty="0">
                <a:solidFill>
                  <a:srgbClr val="1C3664"/>
                </a:solidFill>
                <a:latin typeface="Calibri"/>
                <a:cs typeface="Calibri"/>
              </a:rPr>
              <a:t>date,</a:t>
            </a:r>
            <a:r>
              <a:rPr sz="1100" spc="30" dirty="0">
                <a:solidFill>
                  <a:srgbClr val="1C3664"/>
                </a:solidFill>
                <a:latin typeface="Calibri"/>
                <a:cs typeface="Calibri"/>
              </a:rPr>
              <a:t> </a:t>
            </a:r>
            <a:r>
              <a:rPr sz="1100" dirty="0">
                <a:solidFill>
                  <a:srgbClr val="1C3664"/>
                </a:solidFill>
                <a:latin typeface="Calibri"/>
                <a:cs typeface="Calibri"/>
              </a:rPr>
              <a:t>enter</a:t>
            </a:r>
            <a:r>
              <a:rPr sz="1100" spc="25" dirty="0">
                <a:solidFill>
                  <a:srgbClr val="1C3664"/>
                </a:solidFill>
                <a:latin typeface="Calibri"/>
                <a:cs typeface="Calibri"/>
              </a:rPr>
              <a:t> </a:t>
            </a:r>
            <a:r>
              <a:rPr sz="1100" dirty="0">
                <a:solidFill>
                  <a:srgbClr val="1C3664"/>
                </a:solidFill>
                <a:latin typeface="Calibri"/>
                <a:cs typeface="Calibri"/>
              </a:rPr>
              <a:t>the</a:t>
            </a:r>
            <a:r>
              <a:rPr sz="1100" spc="25" dirty="0">
                <a:solidFill>
                  <a:srgbClr val="1C3664"/>
                </a:solidFill>
                <a:latin typeface="Calibri"/>
                <a:cs typeface="Calibri"/>
              </a:rPr>
              <a:t> </a:t>
            </a:r>
            <a:r>
              <a:rPr sz="1100" dirty="0">
                <a:solidFill>
                  <a:srgbClr val="1C3664"/>
                </a:solidFill>
                <a:latin typeface="Calibri"/>
                <a:cs typeface="Calibri"/>
              </a:rPr>
              <a:t>webinar</a:t>
            </a:r>
            <a:r>
              <a:rPr sz="1100" spc="25" dirty="0">
                <a:solidFill>
                  <a:srgbClr val="1C3664"/>
                </a:solidFill>
                <a:latin typeface="Calibri"/>
                <a:cs typeface="Calibri"/>
              </a:rPr>
              <a:t> </a:t>
            </a:r>
            <a:r>
              <a:rPr sz="1100" dirty="0">
                <a:solidFill>
                  <a:srgbClr val="1C3664"/>
                </a:solidFill>
                <a:latin typeface="Calibri"/>
                <a:cs typeface="Calibri"/>
              </a:rPr>
              <a:t>topic</a:t>
            </a:r>
            <a:r>
              <a:rPr sz="1100" spc="25" dirty="0">
                <a:solidFill>
                  <a:srgbClr val="1C3664"/>
                </a:solidFill>
                <a:latin typeface="Calibri"/>
                <a:cs typeface="Calibri"/>
              </a:rPr>
              <a:t> </a:t>
            </a:r>
            <a:r>
              <a:rPr sz="1100" dirty="0">
                <a:solidFill>
                  <a:srgbClr val="1C3664"/>
                </a:solidFill>
                <a:latin typeface="Calibri"/>
                <a:cs typeface="Calibri"/>
              </a:rPr>
              <a:t>in</a:t>
            </a:r>
            <a:r>
              <a:rPr sz="1100" spc="25" dirty="0">
                <a:solidFill>
                  <a:srgbClr val="1C3664"/>
                </a:solidFill>
                <a:latin typeface="Calibri"/>
                <a:cs typeface="Calibri"/>
              </a:rPr>
              <a:t> </a:t>
            </a:r>
            <a:r>
              <a:rPr sz="1100" dirty="0">
                <a:solidFill>
                  <a:srgbClr val="1C3664"/>
                </a:solidFill>
                <a:latin typeface="Calibri"/>
                <a:cs typeface="Calibri"/>
              </a:rPr>
              <a:t>the</a:t>
            </a:r>
            <a:r>
              <a:rPr sz="1100" spc="25" dirty="0">
                <a:solidFill>
                  <a:srgbClr val="1C3664"/>
                </a:solidFill>
                <a:latin typeface="Calibri"/>
                <a:cs typeface="Calibri"/>
              </a:rPr>
              <a:t> </a:t>
            </a:r>
            <a:r>
              <a:rPr sz="1100" b="1" dirty="0">
                <a:solidFill>
                  <a:srgbClr val="1C3664"/>
                </a:solidFill>
                <a:latin typeface="Calibri"/>
                <a:cs typeface="Calibri"/>
              </a:rPr>
              <a:t>‘Notes’</a:t>
            </a:r>
            <a:r>
              <a:rPr sz="1100" b="1" spc="30" dirty="0">
                <a:solidFill>
                  <a:srgbClr val="1C3664"/>
                </a:solidFill>
                <a:latin typeface="Calibri"/>
                <a:cs typeface="Calibri"/>
              </a:rPr>
              <a:t> </a:t>
            </a:r>
            <a:r>
              <a:rPr sz="1100" dirty="0">
                <a:solidFill>
                  <a:srgbClr val="1C3664"/>
                </a:solidFill>
                <a:latin typeface="Calibri"/>
                <a:cs typeface="Calibri"/>
              </a:rPr>
              <a:t>section,</a:t>
            </a:r>
            <a:r>
              <a:rPr sz="1100" spc="25" dirty="0">
                <a:solidFill>
                  <a:srgbClr val="1C3664"/>
                </a:solidFill>
                <a:latin typeface="Calibri"/>
                <a:cs typeface="Calibri"/>
              </a:rPr>
              <a:t> </a:t>
            </a:r>
            <a:r>
              <a:rPr sz="1100" dirty="0">
                <a:solidFill>
                  <a:srgbClr val="1C3664"/>
                </a:solidFill>
                <a:latin typeface="Calibri"/>
                <a:cs typeface="Calibri"/>
              </a:rPr>
              <a:t>select</a:t>
            </a:r>
            <a:r>
              <a:rPr sz="1100" spc="25" dirty="0">
                <a:solidFill>
                  <a:srgbClr val="1C3664"/>
                </a:solidFill>
                <a:latin typeface="Calibri"/>
                <a:cs typeface="Calibri"/>
              </a:rPr>
              <a:t> </a:t>
            </a:r>
            <a:r>
              <a:rPr sz="1100" b="1" spc="-10" dirty="0">
                <a:solidFill>
                  <a:srgbClr val="1C3664"/>
                </a:solidFill>
                <a:latin typeface="Calibri"/>
                <a:cs typeface="Calibri"/>
              </a:rPr>
              <a:t>‘Yes’</a:t>
            </a:r>
            <a:endParaRPr sz="1100">
              <a:latin typeface="Calibri"/>
              <a:cs typeface="Calibri"/>
            </a:endParaRPr>
          </a:p>
          <a:p>
            <a:pPr marL="12700">
              <a:lnSpc>
                <a:spcPct val="100000"/>
              </a:lnSpc>
              <a:spcBef>
                <a:spcPts val="80"/>
              </a:spcBef>
            </a:pPr>
            <a:r>
              <a:rPr sz="1100" dirty="0">
                <a:solidFill>
                  <a:srgbClr val="1C3664"/>
                </a:solidFill>
                <a:latin typeface="Calibri"/>
                <a:cs typeface="Calibri"/>
              </a:rPr>
              <a:t>and</a:t>
            </a:r>
            <a:r>
              <a:rPr sz="1100" spc="95" dirty="0">
                <a:solidFill>
                  <a:srgbClr val="1C3664"/>
                </a:solidFill>
                <a:latin typeface="Calibri"/>
                <a:cs typeface="Calibri"/>
              </a:rPr>
              <a:t> </a:t>
            </a:r>
            <a:r>
              <a:rPr sz="1100" dirty="0">
                <a:solidFill>
                  <a:srgbClr val="1C3664"/>
                </a:solidFill>
                <a:latin typeface="Calibri"/>
                <a:cs typeface="Calibri"/>
              </a:rPr>
              <a:t>click</a:t>
            </a:r>
            <a:r>
              <a:rPr sz="1100" spc="100" dirty="0">
                <a:solidFill>
                  <a:srgbClr val="1C3664"/>
                </a:solidFill>
                <a:latin typeface="Calibri"/>
                <a:cs typeface="Calibri"/>
              </a:rPr>
              <a:t> </a:t>
            </a:r>
            <a:r>
              <a:rPr sz="1100" b="1" spc="-10" dirty="0">
                <a:solidFill>
                  <a:srgbClr val="1C3664"/>
                </a:solidFill>
                <a:latin typeface="Calibri"/>
                <a:cs typeface="Calibri"/>
              </a:rPr>
              <a:t>‘Save’</a:t>
            </a:r>
            <a:r>
              <a:rPr sz="1100" spc="-10" dirty="0">
                <a:solidFill>
                  <a:srgbClr val="1C3664"/>
                </a:solidFill>
                <a:latin typeface="Calibri"/>
                <a:cs typeface="Calibri"/>
              </a:rPr>
              <a:t>.</a:t>
            </a:r>
            <a:endParaRPr sz="1100">
              <a:latin typeface="Calibri"/>
              <a:cs typeface="Calibri"/>
            </a:endParaRPr>
          </a:p>
        </p:txBody>
      </p:sp>
      <p:pic>
        <p:nvPicPr>
          <p:cNvPr id="5" name="object 5"/>
          <p:cNvPicPr/>
          <p:nvPr/>
        </p:nvPicPr>
        <p:blipFill>
          <a:blip r:embed="rId2" cstate="print"/>
          <a:stretch>
            <a:fillRect/>
          </a:stretch>
        </p:blipFill>
        <p:spPr>
          <a:xfrm>
            <a:off x="6895385" y="9671043"/>
            <a:ext cx="411443" cy="89109"/>
          </a:xfrm>
          <a:prstGeom prst="rect">
            <a:avLst/>
          </a:prstGeom>
        </p:spPr>
      </p:pic>
      <p:grpSp>
        <p:nvGrpSpPr>
          <p:cNvPr id="6" name="object 6"/>
          <p:cNvGrpSpPr/>
          <p:nvPr/>
        </p:nvGrpSpPr>
        <p:grpSpPr>
          <a:xfrm>
            <a:off x="6161861" y="9466960"/>
            <a:ext cx="1158240" cy="208915"/>
            <a:chOff x="6161861" y="9466960"/>
            <a:chExt cx="1158240" cy="208915"/>
          </a:xfrm>
        </p:grpSpPr>
        <p:pic>
          <p:nvPicPr>
            <p:cNvPr id="7" name="object 7"/>
            <p:cNvPicPr/>
            <p:nvPr/>
          </p:nvPicPr>
          <p:blipFill>
            <a:blip r:embed="rId3" cstate="print"/>
            <a:stretch>
              <a:fillRect/>
            </a:stretch>
          </p:blipFill>
          <p:spPr>
            <a:xfrm>
              <a:off x="6161861" y="9466965"/>
              <a:ext cx="220408" cy="152920"/>
            </a:xfrm>
            <a:prstGeom prst="rect">
              <a:avLst/>
            </a:prstGeom>
          </p:spPr>
        </p:pic>
        <p:pic>
          <p:nvPicPr>
            <p:cNvPr id="8" name="object 8"/>
            <p:cNvPicPr/>
            <p:nvPr/>
          </p:nvPicPr>
          <p:blipFill>
            <a:blip r:embed="rId4" cstate="print"/>
            <a:stretch>
              <a:fillRect/>
            </a:stretch>
          </p:blipFill>
          <p:spPr>
            <a:xfrm>
              <a:off x="6412896" y="9466971"/>
              <a:ext cx="128320" cy="156527"/>
            </a:xfrm>
            <a:prstGeom prst="rect">
              <a:avLst/>
            </a:prstGeom>
          </p:spPr>
        </p:pic>
        <p:pic>
          <p:nvPicPr>
            <p:cNvPr id="9" name="object 9"/>
            <p:cNvPicPr/>
            <p:nvPr/>
          </p:nvPicPr>
          <p:blipFill>
            <a:blip r:embed="rId5" cstate="print"/>
            <a:stretch>
              <a:fillRect/>
            </a:stretch>
          </p:blipFill>
          <p:spPr>
            <a:xfrm>
              <a:off x="6578366" y="9466963"/>
              <a:ext cx="250250" cy="208330"/>
            </a:xfrm>
            <a:prstGeom prst="rect">
              <a:avLst/>
            </a:prstGeom>
          </p:spPr>
        </p:pic>
        <p:pic>
          <p:nvPicPr>
            <p:cNvPr id="10" name="object 10"/>
            <p:cNvPicPr/>
            <p:nvPr/>
          </p:nvPicPr>
          <p:blipFill>
            <a:blip r:embed="rId6" cstate="print"/>
            <a:stretch>
              <a:fillRect/>
            </a:stretch>
          </p:blipFill>
          <p:spPr>
            <a:xfrm>
              <a:off x="6866149" y="9470584"/>
              <a:ext cx="133578" cy="152908"/>
            </a:xfrm>
            <a:prstGeom prst="rect">
              <a:avLst/>
            </a:prstGeom>
          </p:spPr>
        </p:pic>
        <p:pic>
          <p:nvPicPr>
            <p:cNvPr id="11" name="object 11"/>
            <p:cNvPicPr/>
            <p:nvPr/>
          </p:nvPicPr>
          <p:blipFill>
            <a:blip r:embed="rId7" cstate="print"/>
            <a:stretch>
              <a:fillRect/>
            </a:stretch>
          </p:blipFill>
          <p:spPr>
            <a:xfrm>
              <a:off x="7029837" y="9466960"/>
              <a:ext cx="134010" cy="156540"/>
            </a:xfrm>
            <a:prstGeom prst="rect">
              <a:avLst/>
            </a:prstGeom>
          </p:spPr>
        </p:pic>
        <p:pic>
          <p:nvPicPr>
            <p:cNvPr id="12" name="object 12"/>
            <p:cNvPicPr/>
            <p:nvPr/>
          </p:nvPicPr>
          <p:blipFill>
            <a:blip r:embed="rId8" cstate="print"/>
            <a:stretch>
              <a:fillRect/>
            </a:stretch>
          </p:blipFill>
          <p:spPr>
            <a:xfrm>
              <a:off x="7185724" y="9466960"/>
              <a:ext cx="134010" cy="156540"/>
            </a:xfrm>
            <a:prstGeom prst="rect">
              <a:avLst/>
            </a:prstGeom>
          </p:spPr>
        </p:pic>
      </p:grpSp>
      <p:pic>
        <p:nvPicPr>
          <p:cNvPr id="13" name="object 13"/>
          <p:cNvPicPr/>
          <p:nvPr/>
        </p:nvPicPr>
        <p:blipFill>
          <a:blip r:embed="rId9" cstate="print"/>
          <a:stretch>
            <a:fillRect/>
          </a:stretch>
        </p:blipFill>
        <p:spPr>
          <a:xfrm>
            <a:off x="5882180" y="9322201"/>
            <a:ext cx="227116" cy="220111"/>
          </a:xfrm>
          <a:prstGeom prst="rect">
            <a:avLst/>
          </a:prstGeom>
        </p:spPr>
      </p:pic>
      <p:sp>
        <p:nvSpPr>
          <p:cNvPr id="14" name="object 14"/>
          <p:cNvSpPr/>
          <p:nvPr/>
        </p:nvSpPr>
        <p:spPr>
          <a:xfrm>
            <a:off x="5772992" y="9324351"/>
            <a:ext cx="0" cy="495934"/>
          </a:xfrm>
          <a:custGeom>
            <a:avLst/>
            <a:gdLst/>
            <a:ahLst/>
            <a:cxnLst/>
            <a:rect l="l" t="t" r="r" b="b"/>
            <a:pathLst>
              <a:path h="495934">
                <a:moveTo>
                  <a:pt x="0" y="0"/>
                </a:moveTo>
                <a:lnTo>
                  <a:pt x="0" y="495884"/>
                </a:lnTo>
              </a:path>
            </a:pathLst>
          </a:custGeom>
          <a:ln w="5930">
            <a:solidFill>
              <a:srgbClr val="1C3664"/>
            </a:solidFill>
          </a:ln>
        </p:spPr>
        <p:txBody>
          <a:bodyPr wrap="square" lIns="0" tIns="0" rIns="0" bIns="0" rtlCol="0"/>
          <a:lstStyle/>
          <a:p>
            <a:endParaRPr/>
          </a:p>
        </p:txBody>
      </p:sp>
      <p:pic>
        <p:nvPicPr>
          <p:cNvPr id="15" name="object 15"/>
          <p:cNvPicPr/>
          <p:nvPr/>
        </p:nvPicPr>
        <p:blipFill>
          <a:blip r:embed="rId10" cstate="print"/>
          <a:stretch>
            <a:fillRect/>
          </a:stretch>
        </p:blipFill>
        <p:spPr>
          <a:xfrm>
            <a:off x="4951134" y="9212732"/>
            <a:ext cx="721980" cy="719124"/>
          </a:xfrm>
          <a:prstGeom prst="rect">
            <a:avLst/>
          </a:prstGeom>
        </p:spPr>
      </p:pic>
      <p:grpSp>
        <p:nvGrpSpPr>
          <p:cNvPr id="16" name="object 16"/>
          <p:cNvGrpSpPr/>
          <p:nvPr/>
        </p:nvGrpSpPr>
        <p:grpSpPr>
          <a:xfrm>
            <a:off x="6016148" y="0"/>
            <a:ext cx="1756410" cy="3562985"/>
            <a:chOff x="6016148" y="0"/>
            <a:chExt cx="1756410" cy="3562985"/>
          </a:xfrm>
        </p:grpSpPr>
        <p:sp>
          <p:nvSpPr>
            <p:cNvPr id="17" name="object 17"/>
            <p:cNvSpPr/>
            <p:nvPr/>
          </p:nvSpPr>
          <p:spPr>
            <a:xfrm>
              <a:off x="6016148" y="0"/>
              <a:ext cx="1756410" cy="3562985"/>
            </a:xfrm>
            <a:custGeom>
              <a:avLst/>
              <a:gdLst/>
              <a:ahLst/>
              <a:cxnLst/>
              <a:rect l="l" t="t" r="r" b="b"/>
              <a:pathLst>
                <a:path w="1756409" h="3562985">
                  <a:moveTo>
                    <a:pt x="82702" y="0"/>
                  </a:moveTo>
                  <a:lnTo>
                    <a:pt x="0" y="0"/>
                  </a:lnTo>
                  <a:lnTo>
                    <a:pt x="1178736" y="1291065"/>
                  </a:lnTo>
                  <a:lnTo>
                    <a:pt x="740320" y="3042827"/>
                  </a:lnTo>
                  <a:lnTo>
                    <a:pt x="647090" y="3407761"/>
                  </a:lnTo>
                  <a:lnTo>
                    <a:pt x="643428" y="3431732"/>
                  </a:lnTo>
                  <a:lnTo>
                    <a:pt x="644514" y="3455861"/>
                  </a:lnTo>
                  <a:lnTo>
                    <a:pt x="661033" y="3501729"/>
                  </a:lnTo>
                  <a:lnTo>
                    <a:pt x="706720" y="3546150"/>
                  </a:lnTo>
                  <a:lnTo>
                    <a:pt x="767637" y="3562477"/>
                  </a:lnTo>
                  <a:lnTo>
                    <a:pt x="784421" y="3561290"/>
                  </a:lnTo>
                  <a:lnTo>
                    <a:pt x="800940" y="3557785"/>
                  </a:lnTo>
                  <a:lnTo>
                    <a:pt x="816968" y="3552020"/>
                  </a:lnTo>
                  <a:lnTo>
                    <a:pt x="832280" y="3544058"/>
                  </a:lnTo>
                  <a:lnTo>
                    <a:pt x="916816" y="3492712"/>
                  </a:lnTo>
                  <a:lnTo>
                    <a:pt x="799082" y="3492712"/>
                  </a:lnTo>
                  <a:lnTo>
                    <a:pt x="800086" y="3492153"/>
                  </a:lnTo>
                  <a:lnTo>
                    <a:pt x="1024965" y="3355564"/>
                  </a:lnTo>
                  <a:lnTo>
                    <a:pt x="1143124" y="3355564"/>
                  </a:lnTo>
                  <a:lnTo>
                    <a:pt x="1360715" y="3224183"/>
                  </a:lnTo>
                  <a:lnTo>
                    <a:pt x="1399814" y="3200967"/>
                  </a:lnTo>
                  <a:lnTo>
                    <a:pt x="1281009" y="3200967"/>
                  </a:lnTo>
                  <a:lnTo>
                    <a:pt x="1329320" y="3171795"/>
                  </a:lnTo>
                  <a:lnTo>
                    <a:pt x="1672525" y="2968011"/>
                  </a:lnTo>
                  <a:lnTo>
                    <a:pt x="1756251" y="2968011"/>
                  </a:lnTo>
                  <a:lnTo>
                    <a:pt x="1756251" y="1833030"/>
                  </a:lnTo>
                  <a:lnTo>
                    <a:pt x="1550097" y="1607231"/>
                  </a:lnTo>
                  <a:lnTo>
                    <a:pt x="1632799" y="1607231"/>
                  </a:lnTo>
                  <a:lnTo>
                    <a:pt x="1313153" y="1257118"/>
                  </a:lnTo>
                  <a:lnTo>
                    <a:pt x="1322450" y="1219970"/>
                  </a:lnTo>
                  <a:lnTo>
                    <a:pt x="1196529" y="1219970"/>
                  </a:lnTo>
                  <a:lnTo>
                    <a:pt x="82702" y="0"/>
                  </a:lnTo>
                  <a:close/>
                </a:path>
                <a:path w="1756409" h="3562985">
                  <a:moveTo>
                    <a:pt x="1143124" y="3355564"/>
                  </a:moveTo>
                  <a:lnTo>
                    <a:pt x="1024965" y="3355564"/>
                  </a:lnTo>
                  <a:lnTo>
                    <a:pt x="800360" y="3491986"/>
                  </a:lnTo>
                  <a:lnTo>
                    <a:pt x="799082" y="3492712"/>
                  </a:lnTo>
                  <a:lnTo>
                    <a:pt x="916816" y="3492712"/>
                  </a:lnTo>
                  <a:lnTo>
                    <a:pt x="1143124" y="3355564"/>
                  </a:lnTo>
                  <a:close/>
                </a:path>
                <a:path w="1756409" h="3562985">
                  <a:moveTo>
                    <a:pt x="1756251" y="2968011"/>
                  </a:moveTo>
                  <a:lnTo>
                    <a:pt x="1672525" y="2968011"/>
                  </a:lnTo>
                  <a:lnTo>
                    <a:pt x="1329320" y="3171795"/>
                  </a:lnTo>
                  <a:lnTo>
                    <a:pt x="1281009" y="3200967"/>
                  </a:lnTo>
                  <a:lnTo>
                    <a:pt x="1399814" y="3200967"/>
                  </a:lnTo>
                  <a:lnTo>
                    <a:pt x="1756251" y="2989331"/>
                  </a:lnTo>
                  <a:lnTo>
                    <a:pt x="1756251" y="2968011"/>
                  </a:lnTo>
                  <a:close/>
                </a:path>
                <a:path w="1756409" h="3562985">
                  <a:moveTo>
                    <a:pt x="1632799" y="1607231"/>
                  </a:moveTo>
                  <a:lnTo>
                    <a:pt x="1550097" y="1607231"/>
                  </a:lnTo>
                  <a:lnTo>
                    <a:pt x="1756251" y="1833030"/>
                  </a:lnTo>
                  <a:lnTo>
                    <a:pt x="1756251" y="1742451"/>
                  </a:lnTo>
                  <a:lnTo>
                    <a:pt x="1632799" y="1607231"/>
                  </a:lnTo>
                  <a:close/>
                </a:path>
                <a:path w="1756409" h="3562985">
                  <a:moveTo>
                    <a:pt x="1214322" y="1148876"/>
                  </a:moveTo>
                  <a:lnTo>
                    <a:pt x="1196529" y="1219970"/>
                  </a:lnTo>
                  <a:lnTo>
                    <a:pt x="1322450" y="1219970"/>
                  </a:lnTo>
                  <a:lnTo>
                    <a:pt x="1326696" y="1203003"/>
                  </a:lnTo>
                  <a:lnTo>
                    <a:pt x="1263737" y="1203003"/>
                  </a:lnTo>
                  <a:lnTo>
                    <a:pt x="1214322" y="1148876"/>
                  </a:lnTo>
                  <a:close/>
                </a:path>
                <a:path w="1756409" h="3562985">
                  <a:moveTo>
                    <a:pt x="1627775" y="0"/>
                  </a:moveTo>
                  <a:lnTo>
                    <a:pt x="1564820" y="0"/>
                  </a:lnTo>
                  <a:lnTo>
                    <a:pt x="1263737" y="1203003"/>
                  </a:lnTo>
                  <a:lnTo>
                    <a:pt x="1326696" y="1203003"/>
                  </a:lnTo>
                  <a:lnTo>
                    <a:pt x="1627775" y="0"/>
                  </a:lnTo>
                  <a:close/>
                </a:path>
              </a:pathLst>
            </a:custGeom>
            <a:solidFill>
              <a:srgbClr val="FFFFFF"/>
            </a:solidFill>
          </p:spPr>
          <p:txBody>
            <a:bodyPr wrap="square" lIns="0" tIns="0" rIns="0" bIns="0" rtlCol="0"/>
            <a:lstStyle/>
            <a:p>
              <a:endParaRPr/>
            </a:p>
          </p:txBody>
        </p:sp>
        <p:sp>
          <p:nvSpPr>
            <p:cNvPr id="18" name="object 18"/>
            <p:cNvSpPr/>
            <p:nvPr/>
          </p:nvSpPr>
          <p:spPr>
            <a:xfrm>
              <a:off x="6098851" y="0"/>
              <a:ext cx="1482725" cy="1274445"/>
            </a:xfrm>
            <a:custGeom>
              <a:avLst/>
              <a:gdLst/>
              <a:ahLst/>
              <a:cxnLst/>
              <a:rect l="l" t="t" r="r" b="b"/>
              <a:pathLst>
                <a:path w="1482725" h="1274445">
                  <a:moveTo>
                    <a:pt x="1482117" y="0"/>
                  </a:moveTo>
                  <a:lnTo>
                    <a:pt x="0" y="0"/>
                  </a:lnTo>
                  <a:lnTo>
                    <a:pt x="1163241" y="1274097"/>
                  </a:lnTo>
                  <a:lnTo>
                    <a:pt x="1482117" y="0"/>
                  </a:lnTo>
                  <a:close/>
                </a:path>
              </a:pathLst>
            </a:custGeom>
            <a:solidFill>
              <a:srgbClr val="57C2EF"/>
            </a:solidFill>
          </p:spPr>
          <p:txBody>
            <a:bodyPr wrap="square" lIns="0" tIns="0" rIns="0" bIns="0" rtlCol="0"/>
            <a:lstStyle/>
            <a:p>
              <a:endParaRPr/>
            </a:p>
          </p:txBody>
        </p:sp>
        <p:sp>
          <p:nvSpPr>
            <p:cNvPr id="19" name="object 19"/>
            <p:cNvSpPr/>
            <p:nvPr/>
          </p:nvSpPr>
          <p:spPr>
            <a:xfrm>
              <a:off x="7262091" y="0"/>
              <a:ext cx="510540" cy="1833245"/>
            </a:xfrm>
            <a:custGeom>
              <a:avLst/>
              <a:gdLst/>
              <a:ahLst/>
              <a:cxnLst/>
              <a:rect l="l" t="t" r="r" b="b"/>
              <a:pathLst>
                <a:path w="510540" h="1833245">
                  <a:moveTo>
                    <a:pt x="510308" y="0"/>
                  </a:moveTo>
                  <a:lnTo>
                    <a:pt x="318875" y="0"/>
                  </a:lnTo>
                  <a:lnTo>
                    <a:pt x="0" y="1274097"/>
                  </a:lnTo>
                  <a:lnTo>
                    <a:pt x="510308" y="1833041"/>
                  </a:lnTo>
                  <a:lnTo>
                    <a:pt x="510308" y="0"/>
                  </a:lnTo>
                  <a:close/>
                </a:path>
              </a:pathLst>
            </a:custGeom>
            <a:solidFill>
              <a:srgbClr val="673467"/>
            </a:solidFill>
          </p:spPr>
          <p:txBody>
            <a:bodyPr wrap="square" lIns="0" tIns="0" rIns="0" bIns="0" rtlCol="0"/>
            <a:lstStyle/>
            <a:p>
              <a:endParaRPr/>
            </a:p>
          </p:txBody>
        </p:sp>
        <p:sp>
          <p:nvSpPr>
            <p:cNvPr id="20" name="object 20"/>
            <p:cNvSpPr/>
            <p:nvPr/>
          </p:nvSpPr>
          <p:spPr>
            <a:xfrm>
              <a:off x="6721491" y="1274094"/>
              <a:ext cx="1050925" cy="2227580"/>
            </a:xfrm>
            <a:custGeom>
              <a:avLst/>
              <a:gdLst/>
              <a:ahLst/>
              <a:cxnLst/>
              <a:rect l="l" t="t" r="r" b="b"/>
              <a:pathLst>
                <a:path w="1050925" h="2227579">
                  <a:moveTo>
                    <a:pt x="540600" y="0"/>
                  </a:moveTo>
                  <a:lnTo>
                    <a:pt x="89801" y="1801241"/>
                  </a:lnTo>
                  <a:lnTo>
                    <a:pt x="1816" y="2145512"/>
                  </a:lnTo>
                  <a:lnTo>
                    <a:pt x="0" y="2152586"/>
                  </a:lnTo>
                  <a:lnTo>
                    <a:pt x="3922" y="2188119"/>
                  </a:lnTo>
                  <a:lnTo>
                    <a:pt x="25638" y="2215146"/>
                  </a:lnTo>
                  <a:lnTo>
                    <a:pt x="58360" y="2227171"/>
                  </a:lnTo>
                  <a:lnTo>
                    <a:pt x="95237" y="2217762"/>
                  </a:lnTo>
                  <a:lnTo>
                    <a:pt x="345147" y="2066048"/>
                  </a:lnTo>
                  <a:lnTo>
                    <a:pt x="623976" y="1897697"/>
                  </a:lnTo>
                  <a:lnTo>
                    <a:pt x="1050908" y="1644200"/>
                  </a:lnTo>
                  <a:lnTo>
                    <a:pt x="1050908" y="558943"/>
                  </a:lnTo>
                  <a:lnTo>
                    <a:pt x="540600" y="0"/>
                  </a:lnTo>
                  <a:close/>
                </a:path>
              </a:pathLst>
            </a:custGeom>
            <a:solidFill>
              <a:srgbClr val="D8273D"/>
            </a:solidFill>
          </p:spPr>
          <p:txBody>
            <a:bodyPr wrap="square" lIns="0" tIns="0" rIns="0" bIns="0" rtlCol="0"/>
            <a:lstStyle/>
            <a:p>
              <a:endParaRPr/>
            </a:p>
          </p:txBody>
        </p:sp>
      </p:grpSp>
      <p:sp>
        <p:nvSpPr>
          <p:cNvPr id="21" name="object 21"/>
          <p:cNvSpPr txBox="1"/>
          <p:nvPr/>
        </p:nvSpPr>
        <p:spPr>
          <a:xfrm>
            <a:off x="444500" y="9389684"/>
            <a:ext cx="2846070" cy="449580"/>
          </a:xfrm>
          <a:prstGeom prst="rect">
            <a:avLst/>
          </a:prstGeom>
        </p:spPr>
        <p:txBody>
          <a:bodyPr vert="horz" wrap="square" lIns="0" tIns="13970" rIns="0" bIns="0" rtlCol="0">
            <a:spAutoFit/>
          </a:bodyPr>
          <a:lstStyle/>
          <a:p>
            <a:pPr marL="12700">
              <a:lnSpc>
                <a:spcPct val="100000"/>
              </a:lnSpc>
              <a:spcBef>
                <a:spcPts val="110"/>
              </a:spcBef>
            </a:pPr>
            <a:r>
              <a:rPr sz="1100" b="1" spc="50" dirty="0">
                <a:solidFill>
                  <a:srgbClr val="1C3664"/>
                </a:solidFill>
                <a:latin typeface="Calibri"/>
                <a:cs typeface="Calibri"/>
              </a:rPr>
              <a:t>For</a:t>
            </a:r>
            <a:r>
              <a:rPr sz="1100" b="1" spc="20" dirty="0">
                <a:solidFill>
                  <a:srgbClr val="1C3664"/>
                </a:solidFill>
                <a:latin typeface="Calibri"/>
                <a:cs typeface="Calibri"/>
              </a:rPr>
              <a:t> </a:t>
            </a:r>
            <a:r>
              <a:rPr sz="1100" b="1" spc="30" dirty="0">
                <a:solidFill>
                  <a:srgbClr val="1C3664"/>
                </a:solidFill>
                <a:latin typeface="Calibri"/>
                <a:cs typeface="Calibri"/>
              </a:rPr>
              <a:t>more</a:t>
            </a:r>
            <a:r>
              <a:rPr sz="1100" b="1" spc="25" dirty="0">
                <a:solidFill>
                  <a:srgbClr val="1C3664"/>
                </a:solidFill>
                <a:latin typeface="Calibri"/>
                <a:cs typeface="Calibri"/>
              </a:rPr>
              <a:t> </a:t>
            </a:r>
            <a:r>
              <a:rPr sz="1100" b="1" spc="30" dirty="0">
                <a:solidFill>
                  <a:srgbClr val="1C3664"/>
                </a:solidFill>
                <a:latin typeface="Calibri"/>
                <a:cs typeface="Calibri"/>
              </a:rPr>
              <a:t>information</a:t>
            </a:r>
            <a:r>
              <a:rPr sz="1100" b="1" spc="25" dirty="0">
                <a:solidFill>
                  <a:srgbClr val="1C3664"/>
                </a:solidFill>
                <a:latin typeface="Calibri"/>
                <a:cs typeface="Calibri"/>
              </a:rPr>
              <a:t> </a:t>
            </a:r>
            <a:r>
              <a:rPr sz="1100" b="1" spc="50" dirty="0">
                <a:solidFill>
                  <a:srgbClr val="1C3664"/>
                </a:solidFill>
                <a:latin typeface="Calibri"/>
                <a:cs typeface="Calibri"/>
              </a:rPr>
              <a:t>call</a:t>
            </a:r>
            <a:r>
              <a:rPr sz="1100" b="1" spc="25" dirty="0">
                <a:solidFill>
                  <a:srgbClr val="1C3664"/>
                </a:solidFill>
                <a:latin typeface="Calibri"/>
                <a:cs typeface="Calibri"/>
              </a:rPr>
              <a:t> </a:t>
            </a:r>
            <a:r>
              <a:rPr sz="1100" b="1" spc="50" dirty="0">
                <a:solidFill>
                  <a:srgbClr val="1C3664"/>
                </a:solidFill>
                <a:latin typeface="Calibri"/>
                <a:cs typeface="Calibri"/>
              </a:rPr>
              <a:t>us</a:t>
            </a:r>
            <a:r>
              <a:rPr sz="1100" b="1" spc="25" dirty="0">
                <a:solidFill>
                  <a:srgbClr val="1C3664"/>
                </a:solidFill>
                <a:latin typeface="Calibri"/>
                <a:cs typeface="Calibri"/>
              </a:rPr>
              <a:t> </a:t>
            </a:r>
            <a:r>
              <a:rPr sz="1100" b="1" spc="30" dirty="0">
                <a:solidFill>
                  <a:srgbClr val="1C3664"/>
                </a:solidFill>
                <a:latin typeface="Calibri"/>
                <a:cs typeface="Calibri"/>
              </a:rPr>
              <a:t>at</a:t>
            </a:r>
            <a:r>
              <a:rPr sz="1100" b="1" spc="20" dirty="0">
                <a:solidFill>
                  <a:srgbClr val="1C3664"/>
                </a:solidFill>
                <a:latin typeface="Calibri"/>
                <a:cs typeface="Calibri"/>
              </a:rPr>
              <a:t> </a:t>
            </a:r>
            <a:r>
              <a:rPr sz="1100" b="1" spc="-10" dirty="0">
                <a:solidFill>
                  <a:srgbClr val="1C3664"/>
                </a:solidFill>
                <a:latin typeface="Calibri"/>
                <a:cs typeface="Calibri"/>
              </a:rPr>
              <a:t>800.882.2109</a:t>
            </a:r>
            <a:endParaRPr sz="1100">
              <a:latin typeface="Calibri"/>
              <a:cs typeface="Calibri"/>
            </a:endParaRPr>
          </a:p>
          <a:p>
            <a:pPr marL="12700">
              <a:lnSpc>
                <a:spcPct val="100000"/>
              </a:lnSpc>
              <a:spcBef>
                <a:spcPts val="465"/>
              </a:spcBef>
            </a:pPr>
            <a:r>
              <a:rPr sz="1100" b="1" dirty="0">
                <a:solidFill>
                  <a:srgbClr val="1C3664"/>
                </a:solidFill>
                <a:latin typeface="Calibri"/>
                <a:cs typeface="Calibri"/>
              </a:rPr>
              <a:t>or</a:t>
            </a:r>
            <a:r>
              <a:rPr sz="1100" b="1" spc="250" dirty="0">
                <a:solidFill>
                  <a:srgbClr val="1C3664"/>
                </a:solidFill>
                <a:latin typeface="Calibri"/>
                <a:cs typeface="Calibri"/>
              </a:rPr>
              <a:t> </a:t>
            </a:r>
            <a:r>
              <a:rPr sz="1100" b="1" dirty="0">
                <a:solidFill>
                  <a:srgbClr val="1C3664"/>
                </a:solidFill>
                <a:latin typeface="Calibri"/>
                <a:cs typeface="Calibri"/>
              </a:rPr>
              <a:t>email</a:t>
            </a:r>
            <a:r>
              <a:rPr sz="1100" b="1" spc="250" dirty="0">
                <a:solidFill>
                  <a:srgbClr val="1C3664"/>
                </a:solidFill>
                <a:latin typeface="Calibri"/>
                <a:cs typeface="Calibri"/>
              </a:rPr>
              <a:t> </a:t>
            </a:r>
            <a:r>
              <a:rPr sz="1100" b="1" u="sng" spc="-10" dirty="0">
                <a:solidFill>
                  <a:srgbClr val="1C3664"/>
                </a:solidFill>
                <a:uFill>
                  <a:solidFill>
                    <a:srgbClr val="1C3664"/>
                  </a:solidFill>
                </a:uFill>
                <a:latin typeface="Calibri"/>
                <a:cs typeface="Calibri"/>
                <a:hlinkClick r:id="rId11"/>
              </a:rPr>
              <a:t>info@mywellportal.com</a:t>
            </a:r>
            <a:r>
              <a:rPr sz="1100" b="1" u="none" spc="-10" dirty="0">
                <a:solidFill>
                  <a:srgbClr val="1C3664"/>
                </a:solidFill>
                <a:latin typeface="Calibri"/>
                <a:cs typeface="Calibri"/>
                <a:hlinkClick r:id="rId11"/>
              </a:rPr>
              <a:t>.</a:t>
            </a:r>
            <a:endParaRPr sz="1100">
              <a:latin typeface="Calibri"/>
              <a:cs typeface="Calibri"/>
            </a:endParaRPr>
          </a:p>
        </p:txBody>
      </p:sp>
      <p:pic>
        <p:nvPicPr>
          <p:cNvPr id="23" name="Picture 22">
            <a:extLst>
              <a:ext uri="{FF2B5EF4-FFF2-40B4-BE49-F238E27FC236}">
                <a16:creationId xmlns:a16="http://schemas.microsoft.com/office/drawing/2014/main" id="{9DE57EFF-C09F-709B-D0A9-CCA13C01196F}"/>
              </a:ext>
            </a:extLst>
          </p:cNvPr>
          <p:cNvPicPr>
            <a:picLocks noChangeAspect="1"/>
          </p:cNvPicPr>
          <p:nvPr/>
        </p:nvPicPr>
        <p:blipFill>
          <a:blip r:embed="rId12"/>
          <a:stretch>
            <a:fillRect/>
          </a:stretch>
        </p:blipFill>
        <p:spPr>
          <a:xfrm>
            <a:off x="0" y="0"/>
            <a:ext cx="7071109" cy="109561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609344"/>
            <a:ext cx="758825" cy="73025"/>
          </a:xfrm>
          <a:custGeom>
            <a:avLst/>
            <a:gdLst/>
            <a:ahLst/>
            <a:cxnLst/>
            <a:rect l="l" t="t" r="r" b="b"/>
            <a:pathLst>
              <a:path w="758825" h="73025">
                <a:moveTo>
                  <a:pt x="758494" y="0"/>
                </a:moveTo>
                <a:lnTo>
                  <a:pt x="0" y="0"/>
                </a:lnTo>
                <a:lnTo>
                  <a:pt x="0" y="72402"/>
                </a:lnTo>
                <a:lnTo>
                  <a:pt x="758494" y="72402"/>
                </a:lnTo>
                <a:lnTo>
                  <a:pt x="758494" y="0"/>
                </a:lnTo>
                <a:close/>
              </a:path>
            </a:pathLst>
          </a:custGeom>
          <a:solidFill>
            <a:srgbClr val="D7253C"/>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94790" rIns="0" bIns="0" rtlCol="0">
            <a:spAutoFit/>
          </a:bodyPr>
          <a:lstStyle/>
          <a:p>
            <a:pPr marL="12700">
              <a:lnSpc>
                <a:spcPct val="100000"/>
              </a:lnSpc>
              <a:spcBef>
                <a:spcPts val="100"/>
              </a:spcBef>
            </a:pPr>
            <a:r>
              <a:rPr spc="140" dirty="0"/>
              <a:t>Program</a:t>
            </a:r>
            <a:r>
              <a:rPr spc="5" dirty="0"/>
              <a:t> </a:t>
            </a:r>
            <a:r>
              <a:rPr spc="30" dirty="0"/>
              <a:t>FAQs</a:t>
            </a:r>
          </a:p>
        </p:txBody>
      </p:sp>
      <p:grpSp>
        <p:nvGrpSpPr>
          <p:cNvPr id="5" name="object 5"/>
          <p:cNvGrpSpPr/>
          <p:nvPr/>
        </p:nvGrpSpPr>
        <p:grpSpPr>
          <a:xfrm>
            <a:off x="5700915" y="0"/>
            <a:ext cx="2072005" cy="4140835"/>
            <a:chOff x="5700915" y="0"/>
            <a:chExt cx="2072005" cy="4140835"/>
          </a:xfrm>
        </p:grpSpPr>
        <p:sp>
          <p:nvSpPr>
            <p:cNvPr id="6" name="object 6"/>
            <p:cNvSpPr/>
            <p:nvPr/>
          </p:nvSpPr>
          <p:spPr>
            <a:xfrm>
              <a:off x="5700915" y="0"/>
              <a:ext cx="2072005" cy="4140835"/>
            </a:xfrm>
            <a:custGeom>
              <a:avLst/>
              <a:gdLst/>
              <a:ahLst/>
              <a:cxnLst/>
              <a:rect l="l" t="t" r="r" b="b"/>
              <a:pathLst>
                <a:path w="2072004" h="4140835">
                  <a:moveTo>
                    <a:pt x="95644" y="0"/>
                  </a:moveTo>
                  <a:lnTo>
                    <a:pt x="0" y="0"/>
                  </a:lnTo>
                  <a:lnTo>
                    <a:pt x="1382021" y="1513729"/>
                  </a:lnTo>
                  <a:lnTo>
                    <a:pt x="874961" y="3539735"/>
                  </a:lnTo>
                  <a:lnTo>
                    <a:pt x="767137" y="3961794"/>
                  </a:lnTo>
                  <a:lnTo>
                    <a:pt x="762900" y="3989522"/>
                  </a:lnTo>
                  <a:lnTo>
                    <a:pt x="764160" y="4017426"/>
                  </a:lnTo>
                  <a:lnTo>
                    <a:pt x="783267" y="4070468"/>
                  </a:lnTo>
                  <a:lnTo>
                    <a:pt x="836113" y="4121845"/>
                  </a:lnTo>
                  <a:lnTo>
                    <a:pt x="906571" y="4140720"/>
                  </a:lnTo>
                  <a:lnTo>
                    <a:pt x="925977" y="4139355"/>
                  </a:lnTo>
                  <a:lnTo>
                    <a:pt x="945081" y="4135300"/>
                  </a:lnTo>
                  <a:lnTo>
                    <a:pt x="963618" y="4128631"/>
                  </a:lnTo>
                  <a:lnTo>
                    <a:pt x="981323" y="4119426"/>
                  </a:lnTo>
                  <a:lnTo>
                    <a:pt x="1079095" y="4060041"/>
                  </a:lnTo>
                  <a:lnTo>
                    <a:pt x="942931" y="4060041"/>
                  </a:lnTo>
                  <a:lnTo>
                    <a:pt x="944087" y="4059393"/>
                  </a:lnTo>
                  <a:lnTo>
                    <a:pt x="1204170" y="3901418"/>
                  </a:lnTo>
                  <a:lnTo>
                    <a:pt x="1340841" y="3901418"/>
                  </a:lnTo>
                  <a:lnTo>
                    <a:pt x="1592485" y="3749475"/>
                  </a:lnTo>
                  <a:lnTo>
                    <a:pt x="1637702" y="3722627"/>
                  </a:lnTo>
                  <a:lnTo>
                    <a:pt x="1500296" y="3722627"/>
                  </a:lnTo>
                  <a:lnTo>
                    <a:pt x="1556176" y="3688883"/>
                  </a:lnTo>
                  <a:lnTo>
                    <a:pt x="1953102" y="3453197"/>
                  </a:lnTo>
                  <a:lnTo>
                    <a:pt x="2071484" y="3453197"/>
                  </a:lnTo>
                  <a:lnTo>
                    <a:pt x="2071484" y="2164120"/>
                  </a:lnTo>
                  <a:lnTo>
                    <a:pt x="1811522" y="1879387"/>
                  </a:lnTo>
                  <a:lnTo>
                    <a:pt x="1907165" y="1879387"/>
                  </a:lnTo>
                  <a:lnTo>
                    <a:pt x="1537469" y="1474473"/>
                  </a:lnTo>
                  <a:lnTo>
                    <a:pt x="1548225" y="1431497"/>
                  </a:lnTo>
                  <a:lnTo>
                    <a:pt x="1402595" y="1431497"/>
                  </a:lnTo>
                  <a:lnTo>
                    <a:pt x="95644" y="0"/>
                  </a:lnTo>
                  <a:close/>
                </a:path>
                <a:path w="2072004" h="4140835">
                  <a:moveTo>
                    <a:pt x="1340841" y="3901418"/>
                  </a:moveTo>
                  <a:lnTo>
                    <a:pt x="1204170" y="3901418"/>
                  </a:lnTo>
                  <a:lnTo>
                    <a:pt x="944087" y="4059393"/>
                  </a:lnTo>
                  <a:lnTo>
                    <a:pt x="942931" y="4060041"/>
                  </a:lnTo>
                  <a:lnTo>
                    <a:pt x="1079095" y="4060041"/>
                  </a:lnTo>
                  <a:lnTo>
                    <a:pt x="1340841" y="3901418"/>
                  </a:lnTo>
                  <a:close/>
                </a:path>
                <a:path w="2072004" h="4140835">
                  <a:moveTo>
                    <a:pt x="2071484" y="3453197"/>
                  </a:moveTo>
                  <a:lnTo>
                    <a:pt x="1953102" y="3453197"/>
                  </a:lnTo>
                  <a:lnTo>
                    <a:pt x="1556176" y="3688883"/>
                  </a:lnTo>
                  <a:lnTo>
                    <a:pt x="1500296" y="3722627"/>
                  </a:lnTo>
                  <a:lnTo>
                    <a:pt x="1637702" y="3722627"/>
                  </a:lnTo>
                  <a:lnTo>
                    <a:pt x="2071484" y="3465065"/>
                  </a:lnTo>
                  <a:lnTo>
                    <a:pt x="2071484" y="3453197"/>
                  </a:lnTo>
                  <a:close/>
                </a:path>
                <a:path w="2072004" h="4140835">
                  <a:moveTo>
                    <a:pt x="1907165" y="1879387"/>
                  </a:moveTo>
                  <a:lnTo>
                    <a:pt x="1811522" y="1879387"/>
                  </a:lnTo>
                  <a:lnTo>
                    <a:pt x="2071484" y="2164120"/>
                  </a:lnTo>
                  <a:lnTo>
                    <a:pt x="2071484" y="2059360"/>
                  </a:lnTo>
                  <a:lnTo>
                    <a:pt x="1907165" y="1879387"/>
                  </a:lnTo>
                  <a:close/>
                </a:path>
                <a:path w="2072004" h="4140835">
                  <a:moveTo>
                    <a:pt x="1423182" y="1349277"/>
                  </a:moveTo>
                  <a:lnTo>
                    <a:pt x="1402595" y="1431497"/>
                  </a:lnTo>
                  <a:lnTo>
                    <a:pt x="1548225" y="1431497"/>
                  </a:lnTo>
                  <a:lnTo>
                    <a:pt x="1553136" y="1411875"/>
                  </a:lnTo>
                  <a:lnTo>
                    <a:pt x="1480332" y="1411875"/>
                  </a:lnTo>
                  <a:lnTo>
                    <a:pt x="1423182" y="1349277"/>
                  </a:lnTo>
                  <a:close/>
                </a:path>
                <a:path w="2072004" h="4140835">
                  <a:moveTo>
                    <a:pt x="1906496" y="0"/>
                  </a:moveTo>
                  <a:lnTo>
                    <a:pt x="1833687" y="0"/>
                  </a:lnTo>
                  <a:lnTo>
                    <a:pt x="1480332" y="1411875"/>
                  </a:lnTo>
                  <a:lnTo>
                    <a:pt x="1553136" y="1411875"/>
                  </a:lnTo>
                  <a:lnTo>
                    <a:pt x="1906496" y="0"/>
                  </a:lnTo>
                  <a:close/>
                </a:path>
              </a:pathLst>
            </a:custGeom>
            <a:solidFill>
              <a:srgbClr val="FFFFFF"/>
            </a:solidFill>
          </p:spPr>
          <p:txBody>
            <a:bodyPr wrap="square" lIns="0" tIns="0" rIns="0" bIns="0" rtlCol="0"/>
            <a:lstStyle/>
            <a:p>
              <a:endParaRPr/>
            </a:p>
          </p:txBody>
        </p:sp>
        <p:sp>
          <p:nvSpPr>
            <p:cNvPr id="7" name="object 7"/>
            <p:cNvSpPr/>
            <p:nvPr/>
          </p:nvSpPr>
          <p:spPr>
            <a:xfrm>
              <a:off x="5796560" y="0"/>
              <a:ext cx="1738630" cy="1494155"/>
            </a:xfrm>
            <a:custGeom>
              <a:avLst/>
              <a:gdLst/>
              <a:ahLst/>
              <a:cxnLst/>
              <a:rect l="l" t="t" r="r" b="b"/>
              <a:pathLst>
                <a:path w="1738629" h="1494155">
                  <a:moveTo>
                    <a:pt x="1738040" y="0"/>
                  </a:moveTo>
                  <a:lnTo>
                    <a:pt x="0" y="0"/>
                  </a:lnTo>
                  <a:lnTo>
                    <a:pt x="1364100" y="1494105"/>
                  </a:lnTo>
                  <a:lnTo>
                    <a:pt x="1738040" y="0"/>
                  </a:lnTo>
                  <a:close/>
                </a:path>
              </a:pathLst>
            </a:custGeom>
            <a:solidFill>
              <a:srgbClr val="57C2EF"/>
            </a:solidFill>
          </p:spPr>
          <p:txBody>
            <a:bodyPr wrap="square" lIns="0" tIns="0" rIns="0" bIns="0" rtlCol="0"/>
            <a:lstStyle/>
            <a:p>
              <a:endParaRPr/>
            </a:p>
          </p:txBody>
        </p:sp>
        <p:sp>
          <p:nvSpPr>
            <p:cNvPr id="8" name="object 8"/>
            <p:cNvSpPr/>
            <p:nvPr/>
          </p:nvSpPr>
          <p:spPr>
            <a:xfrm>
              <a:off x="7160657" y="0"/>
              <a:ext cx="612140" cy="2164715"/>
            </a:xfrm>
            <a:custGeom>
              <a:avLst/>
              <a:gdLst/>
              <a:ahLst/>
              <a:cxnLst/>
              <a:rect l="l" t="t" r="r" b="b"/>
              <a:pathLst>
                <a:path w="612140" h="2164715">
                  <a:moveTo>
                    <a:pt x="611742" y="0"/>
                  </a:moveTo>
                  <a:lnTo>
                    <a:pt x="373940" y="0"/>
                  </a:lnTo>
                  <a:lnTo>
                    <a:pt x="0" y="1494105"/>
                  </a:lnTo>
                  <a:lnTo>
                    <a:pt x="611742" y="2164132"/>
                  </a:lnTo>
                  <a:lnTo>
                    <a:pt x="611742" y="0"/>
                  </a:lnTo>
                  <a:close/>
                </a:path>
              </a:pathLst>
            </a:custGeom>
            <a:solidFill>
              <a:srgbClr val="673467"/>
            </a:solidFill>
          </p:spPr>
          <p:txBody>
            <a:bodyPr wrap="square" lIns="0" tIns="0" rIns="0" bIns="0" rtlCol="0"/>
            <a:lstStyle/>
            <a:p>
              <a:endParaRPr/>
            </a:p>
          </p:txBody>
        </p:sp>
        <p:sp>
          <p:nvSpPr>
            <p:cNvPr id="9" name="object 9"/>
            <p:cNvSpPr/>
            <p:nvPr/>
          </p:nvSpPr>
          <p:spPr>
            <a:xfrm>
              <a:off x="6535441" y="1494097"/>
              <a:ext cx="1236980" cy="2576195"/>
            </a:xfrm>
            <a:custGeom>
              <a:avLst/>
              <a:gdLst/>
              <a:ahLst/>
              <a:cxnLst/>
              <a:rect l="l" t="t" r="r" b="b"/>
              <a:pathLst>
                <a:path w="1236979" h="2576195">
                  <a:moveTo>
                    <a:pt x="625221" y="0"/>
                  </a:moveTo>
                  <a:lnTo>
                    <a:pt x="103847" y="2083219"/>
                  </a:lnTo>
                  <a:lnTo>
                    <a:pt x="2082" y="2481389"/>
                  </a:lnTo>
                  <a:lnTo>
                    <a:pt x="0" y="2489580"/>
                  </a:lnTo>
                  <a:lnTo>
                    <a:pt x="4526" y="2530678"/>
                  </a:lnTo>
                  <a:lnTo>
                    <a:pt x="29643" y="2561934"/>
                  </a:lnTo>
                  <a:lnTo>
                    <a:pt x="67487" y="2575838"/>
                  </a:lnTo>
                  <a:lnTo>
                    <a:pt x="110134" y="2564955"/>
                  </a:lnTo>
                  <a:lnTo>
                    <a:pt x="399173" y="2389492"/>
                  </a:lnTo>
                  <a:lnTo>
                    <a:pt x="721652" y="2194788"/>
                  </a:lnTo>
                  <a:lnTo>
                    <a:pt x="1236958" y="1888817"/>
                  </a:lnTo>
                  <a:lnTo>
                    <a:pt x="1236958" y="670032"/>
                  </a:lnTo>
                  <a:lnTo>
                    <a:pt x="625221" y="0"/>
                  </a:lnTo>
                  <a:close/>
                </a:path>
              </a:pathLst>
            </a:custGeom>
            <a:solidFill>
              <a:srgbClr val="D8273D"/>
            </a:solidFill>
          </p:spPr>
          <p:txBody>
            <a:bodyPr wrap="square" lIns="0" tIns="0" rIns="0" bIns="0" rtlCol="0"/>
            <a:lstStyle/>
            <a:p>
              <a:endParaRPr/>
            </a:p>
          </p:txBody>
        </p:sp>
      </p:grpSp>
      <p:pic>
        <p:nvPicPr>
          <p:cNvPr id="10" name="object 10"/>
          <p:cNvPicPr/>
          <p:nvPr/>
        </p:nvPicPr>
        <p:blipFill>
          <a:blip r:embed="rId2" cstate="print"/>
          <a:stretch>
            <a:fillRect/>
          </a:stretch>
        </p:blipFill>
        <p:spPr>
          <a:xfrm>
            <a:off x="6895385" y="9671043"/>
            <a:ext cx="411443" cy="89109"/>
          </a:xfrm>
          <a:prstGeom prst="rect">
            <a:avLst/>
          </a:prstGeom>
        </p:spPr>
      </p:pic>
      <p:grpSp>
        <p:nvGrpSpPr>
          <p:cNvPr id="11" name="object 11"/>
          <p:cNvGrpSpPr/>
          <p:nvPr/>
        </p:nvGrpSpPr>
        <p:grpSpPr>
          <a:xfrm>
            <a:off x="6161861" y="9466960"/>
            <a:ext cx="1158240" cy="208915"/>
            <a:chOff x="6161861" y="9466960"/>
            <a:chExt cx="1158240" cy="208915"/>
          </a:xfrm>
        </p:grpSpPr>
        <p:pic>
          <p:nvPicPr>
            <p:cNvPr id="12" name="object 12"/>
            <p:cNvPicPr/>
            <p:nvPr/>
          </p:nvPicPr>
          <p:blipFill>
            <a:blip r:embed="rId3" cstate="print"/>
            <a:stretch>
              <a:fillRect/>
            </a:stretch>
          </p:blipFill>
          <p:spPr>
            <a:xfrm>
              <a:off x="6161861" y="9466965"/>
              <a:ext cx="220408" cy="152920"/>
            </a:xfrm>
            <a:prstGeom prst="rect">
              <a:avLst/>
            </a:prstGeom>
          </p:spPr>
        </p:pic>
        <p:pic>
          <p:nvPicPr>
            <p:cNvPr id="13" name="object 13"/>
            <p:cNvPicPr/>
            <p:nvPr/>
          </p:nvPicPr>
          <p:blipFill>
            <a:blip r:embed="rId4" cstate="print"/>
            <a:stretch>
              <a:fillRect/>
            </a:stretch>
          </p:blipFill>
          <p:spPr>
            <a:xfrm>
              <a:off x="6412896" y="9466971"/>
              <a:ext cx="128320" cy="156527"/>
            </a:xfrm>
            <a:prstGeom prst="rect">
              <a:avLst/>
            </a:prstGeom>
          </p:spPr>
        </p:pic>
        <p:pic>
          <p:nvPicPr>
            <p:cNvPr id="14" name="object 14"/>
            <p:cNvPicPr/>
            <p:nvPr/>
          </p:nvPicPr>
          <p:blipFill>
            <a:blip r:embed="rId5" cstate="print"/>
            <a:stretch>
              <a:fillRect/>
            </a:stretch>
          </p:blipFill>
          <p:spPr>
            <a:xfrm>
              <a:off x="6578366" y="9466963"/>
              <a:ext cx="250250" cy="208330"/>
            </a:xfrm>
            <a:prstGeom prst="rect">
              <a:avLst/>
            </a:prstGeom>
          </p:spPr>
        </p:pic>
        <p:pic>
          <p:nvPicPr>
            <p:cNvPr id="15" name="object 15"/>
            <p:cNvPicPr/>
            <p:nvPr/>
          </p:nvPicPr>
          <p:blipFill>
            <a:blip r:embed="rId6" cstate="print"/>
            <a:stretch>
              <a:fillRect/>
            </a:stretch>
          </p:blipFill>
          <p:spPr>
            <a:xfrm>
              <a:off x="6866149" y="9470584"/>
              <a:ext cx="133578" cy="152908"/>
            </a:xfrm>
            <a:prstGeom prst="rect">
              <a:avLst/>
            </a:prstGeom>
          </p:spPr>
        </p:pic>
        <p:pic>
          <p:nvPicPr>
            <p:cNvPr id="16" name="object 16"/>
            <p:cNvPicPr/>
            <p:nvPr/>
          </p:nvPicPr>
          <p:blipFill>
            <a:blip r:embed="rId7" cstate="print"/>
            <a:stretch>
              <a:fillRect/>
            </a:stretch>
          </p:blipFill>
          <p:spPr>
            <a:xfrm>
              <a:off x="7029837" y="9466960"/>
              <a:ext cx="134010" cy="156540"/>
            </a:xfrm>
            <a:prstGeom prst="rect">
              <a:avLst/>
            </a:prstGeom>
          </p:spPr>
        </p:pic>
        <p:pic>
          <p:nvPicPr>
            <p:cNvPr id="17" name="object 17"/>
            <p:cNvPicPr/>
            <p:nvPr/>
          </p:nvPicPr>
          <p:blipFill>
            <a:blip r:embed="rId8" cstate="print"/>
            <a:stretch>
              <a:fillRect/>
            </a:stretch>
          </p:blipFill>
          <p:spPr>
            <a:xfrm>
              <a:off x="7185724" y="9466960"/>
              <a:ext cx="134010" cy="156540"/>
            </a:xfrm>
            <a:prstGeom prst="rect">
              <a:avLst/>
            </a:prstGeom>
          </p:spPr>
        </p:pic>
      </p:grpSp>
      <p:pic>
        <p:nvPicPr>
          <p:cNvPr id="18" name="object 18"/>
          <p:cNvPicPr/>
          <p:nvPr/>
        </p:nvPicPr>
        <p:blipFill>
          <a:blip r:embed="rId9" cstate="print"/>
          <a:stretch>
            <a:fillRect/>
          </a:stretch>
        </p:blipFill>
        <p:spPr>
          <a:xfrm>
            <a:off x="5882180" y="9322201"/>
            <a:ext cx="227116" cy="220111"/>
          </a:xfrm>
          <a:prstGeom prst="rect">
            <a:avLst/>
          </a:prstGeom>
        </p:spPr>
      </p:pic>
      <p:sp>
        <p:nvSpPr>
          <p:cNvPr id="19" name="object 19"/>
          <p:cNvSpPr/>
          <p:nvPr/>
        </p:nvSpPr>
        <p:spPr>
          <a:xfrm>
            <a:off x="5772992" y="9324351"/>
            <a:ext cx="0" cy="495934"/>
          </a:xfrm>
          <a:custGeom>
            <a:avLst/>
            <a:gdLst/>
            <a:ahLst/>
            <a:cxnLst/>
            <a:rect l="l" t="t" r="r" b="b"/>
            <a:pathLst>
              <a:path h="495934">
                <a:moveTo>
                  <a:pt x="0" y="0"/>
                </a:moveTo>
                <a:lnTo>
                  <a:pt x="0" y="495884"/>
                </a:lnTo>
              </a:path>
            </a:pathLst>
          </a:custGeom>
          <a:ln w="5930">
            <a:solidFill>
              <a:srgbClr val="1C3664"/>
            </a:solidFill>
          </a:ln>
        </p:spPr>
        <p:txBody>
          <a:bodyPr wrap="square" lIns="0" tIns="0" rIns="0" bIns="0" rtlCol="0"/>
          <a:lstStyle/>
          <a:p>
            <a:endParaRPr/>
          </a:p>
        </p:txBody>
      </p:sp>
      <p:pic>
        <p:nvPicPr>
          <p:cNvPr id="20" name="object 20"/>
          <p:cNvPicPr/>
          <p:nvPr/>
        </p:nvPicPr>
        <p:blipFill>
          <a:blip r:embed="rId10" cstate="print"/>
          <a:stretch>
            <a:fillRect/>
          </a:stretch>
        </p:blipFill>
        <p:spPr>
          <a:xfrm>
            <a:off x="4951134" y="9212732"/>
            <a:ext cx="721980" cy="719124"/>
          </a:xfrm>
          <a:prstGeom prst="rect">
            <a:avLst/>
          </a:prstGeom>
        </p:spPr>
      </p:pic>
      <p:sp>
        <p:nvSpPr>
          <p:cNvPr id="21" name="object 21"/>
          <p:cNvSpPr txBox="1"/>
          <p:nvPr/>
        </p:nvSpPr>
        <p:spPr>
          <a:xfrm>
            <a:off x="444500" y="9389684"/>
            <a:ext cx="2846070" cy="449580"/>
          </a:xfrm>
          <a:prstGeom prst="rect">
            <a:avLst/>
          </a:prstGeom>
        </p:spPr>
        <p:txBody>
          <a:bodyPr vert="horz" wrap="square" lIns="0" tIns="13970" rIns="0" bIns="0" rtlCol="0">
            <a:spAutoFit/>
          </a:bodyPr>
          <a:lstStyle/>
          <a:p>
            <a:pPr marL="12700">
              <a:lnSpc>
                <a:spcPct val="100000"/>
              </a:lnSpc>
              <a:spcBef>
                <a:spcPts val="110"/>
              </a:spcBef>
            </a:pPr>
            <a:r>
              <a:rPr sz="1100" b="1" spc="50" dirty="0">
                <a:solidFill>
                  <a:srgbClr val="1C3664"/>
                </a:solidFill>
                <a:latin typeface="Calibri"/>
                <a:cs typeface="Calibri"/>
              </a:rPr>
              <a:t>For</a:t>
            </a:r>
            <a:r>
              <a:rPr sz="1100" b="1" spc="20" dirty="0">
                <a:solidFill>
                  <a:srgbClr val="1C3664"/>
                </a:solidFill>
                <a:latin typeface="Calibri"/>
                <a:cs typeface="Calibri"/>
              </a:rPr>
              <a:t> </a:t>
            </a:r>
            <a:r>
              <a:rPr sz="1100" b="1" spc="30" dirty="0">
                <a:solidFill>
                  <a:srgbClr val="1C3664"/>
                </a:solidFill>
                <a:latin typeface="Calibri"/>
                <a:cs typeface="Calibri"/>
              </a:rPr>
              <a:t>more</a:t>
            </a:r>
            <a:r>
              <a:rPr sz="1100" b="1" spc="25" dirty="0">
                <a:solidFill>
                  <a:srgbClr val="1C3664"/>
                </a:solidFill>
                <a:latin typeface="Calibri"/>
                <a:cs typeface="Calibri"/>
              </a:rPr>
              <a:t> </a:t>
            </a:r>
            <a:r>
              <a:rPr sz="1100" b="1" spc="30" dirty="0">
                <a:solidFill>
                  <a:srgbClr val="1C3664"/>
                </a:solidFill>
                <a:latin typeface="Calibri"/>
                <a:cs typeface="Calibri"/>
              </a:rPr>
              <a:t>information</a:t>
            </a:r>
            <a:r>
              <a:rPr sz="1100" b="1" spc="25" dirty="0">
                <a:solidFill>
                  <a:srgbClr val="1C3664"/>
                </a:solidFill>
                <a:latin typeface="Calibri"/>
                <a:cs typeface="Calibri"/>
              </a:rPr>
              <a:t> </a:t>
            </a:r>
            <a:r>
              <a:rPr sz="1100" b="1" spc="50" dirty="0">
                <a:solidFill>
                  <a:srgbClr val="1C3664"/>
                </a:solidFill>
                <a:latin typeface="Calibri"/>
                <a:cs typeface="Calibri"/>
              </a:rPr>
              <a:t>call</a:t>
            </a:r>
            <a:r>
              <a:rPr sz="1100" b="1" spc="25" dirty="0">
                <a:solidFill>
                  <a:srgbClr val="1C3664"/>
                </a:solidFill>
                <a:latin typeface="Calibri"/>
                <a:cs typeface="Calibri"/>
              </a:rPr>
              <a:t> </a:t>
            </a:r>
            <a:r>
              <a:rPr sz="1100" b="1" spc="50" dirty="0">
                <a:solidFill>
                  <a:srgbClr val="1C3664"/>
                </a:solidFill>
                <a:latin typeface="Calibri"/>
                <a:cs typeface="Calibri"/>
              </a:rPr>
              <a:t>us</a:t>
            </a:r>
            <a:r>
              <a:rPr sz="1100" b="1" spc="25" dirty="0">
                <a:solidFill>
                  <a:srgbClr val="1C3664"/>
                </a:solidFill>
                <a:latin typeface="Calibri"/>
                <a:cs typeface="Calibri"/>
              </a:rPr>
              <a:t> </a:t>
            </a:r>
            <a:r>
              <a:rPr sz="1100" b="1" spc="30" dirty="0">
                <a:solidFill>
                  <a:srgbClr val="1C3664"/>
                </a:solidFill>
                <a:latin typeface="Calibri"/>
                <a:cs typeface="Calibri"/>
              </a:rPr>
              <a:t>at</a:t>
            </a:r>
            <a:r>
              <a:rPr sz="1100" b="1" spc="20" dirty="0">
                <a:solidFill>
                  <a:srgbClr val="1C3664"/>
                </a:solidFill>
                <a:latin typeface="Calibri"/>
                <a:cs typeface="Calibri"/>
              </a:rPr>
              <a:t> </a:t>
            </a:r>
            <a:r>
              <a:rPr sz="1100" b="1" spc="-10" dirty="0">
                <a:solidFill>
                  <a:srgbClr val="1C3664"/>
                </a:solidFill>
                <a:latin typeface="Calibri"/>
                <a:cs typeface="Calibri"/>
              </a:rPr>
              <a:t>800.882.2109</a:t>
            </a:r>
            <a:endParaRPr sz="1100">
              <a:latin typeface="Calibri"/>
              <a:cs typeface="Calibri"/>
            </a:endParaRPr>
          </a:p>
          <a:p>
            <a:pPr marL="12700">
              <a:lnSpc>
                <a:spcPct val="100000"/>
              </a:lnSpc>
              <a:spcBef>
                <a:spcPts val="465"/>
              </a:spcBef>
            </a:pPr>
            <a:r>
              <a:rPr sz="1100" b="1" dirty="0">
                <a:solidFill>
                  <a:srgbClr val="1C3664"/>
                </a:solidFill>
                <a:latin typeface="Calibri"/>
                <a:cs typeface="Calibri"/>
              </a:rPr>
              <a:t>or</a:t>
            </a:r>
            <a:r>
              <a:rPr sz="1100" b="1" spc="250" dirty="0">
                <a:solidFill>
                  <a:srgbClr val="1C3664"/>
                </a:solidFill>
                <a:latin typeface="Calibri"/>
                <a:cs typeface="Calibri"/>
              </a:rPr>
              <a:t> </a:t>
            </a:r>
            <a:r>
              <a:rPr sz="1100" b="1" dirty="0">
                <a:solidFill>
                  <a:srgbClr val="1C3664"/>
                </a:solidFill>
                <a:latin typeface="Calibri"/>
                <a:cs typeface="Calibri"/>
              </a:rPr>
              <a:t>email</a:t>
            </a:r>
            <a:r>
              <a:rPr sz="1100" b="1" spc="250" dirty="0">
                <a:solidFill>
                  <a:srgbClr val="1C3664"/>
                </a:solidFill>
                <a:latin typeface="Calibri"/>
                <a:cs typeface="Calibri"/>
              </a:rPr>
              <a:t> </a:t>
            </a:r>
            <a:r>
              <a:rPr sz="1100" b="1" u="sng" spc="-10" dirty="0">
                <a:solidFill>
                  <a:srgbClr val="1C3664"/>
                </a:solidFill>
                <a:uFill>
                  <a:solidFill>
                    <a:srgbClr val="1C3664"/>
                  </a:solidFill>
                </a:uFill>
                <a:latin typeface="Calibri"/>
                <a:cs typeface="Calibri"/>
                <a:hlinkClick r:id="rId11"/>
              </a:rPr>
              <a:t>info@mywellportal.com</a:t>
            </a:r>
            <a:r>
              <a:rPr sz="1100" b="1" u="none" spc="-10" dirty="0">
                <a:solidFill>
                  <a:srgbClr val="1C3664"/>
                </a:solidFill>
                <a:latin typeface="Calibri"/>
                <a:cs typeface="Calibri"/>
                <a:hlinkClick r:id="rId11"/>
              </a:rPr>
              <a:t>.</a:t>
            </a:r>
            <a:endParaRPr sz="1100">
              <a:latin typeface="Calibri"/>
              <a:cs typeface="Calibri"/>
            </a:endParaRPr>
          </a:p>
        </p:txBody>
      </p:sp>
      <p:sp>
        <p:nvSpPr>
          <p:cNvPr id="23" name="Text Placeholder 22">
            <a:extLst>
              <a:ext uri="{FF2B5EF4-FFF2-40B4-BE49-F238E27FC236}">
                <a16:creationId xmlns:a16="http://schemas.microsoft.com/office/drawing/2014/main" id="{1D52FD7C-109B-1B54-9FBF-401523B1C9EB}"/>
              </a:ext>
            </a:extLst>
          </p:cNvPr>
          <p:cNvSpPr>
            <a:spLocks noGrp="1"/>
          </p:cNvSpPr>
          <p:nvPr>
            <p:ph type="body" idx="1"/>
          </p:nvPr>
        </p:nvSpPr>
        <p:spPr/>
        <p:txBody>
          <a:bodyPr/>
          <a:lstStyle/>
          <a:p>
            <a:endParaRPr lang="en-US" dirty="0"/>
          </a:p>
        </p:txBody>
      </p:sp>
      <p:pic>
        <p:nvPicPr>
          <p:cNvPr id="25" name="Picture 24">
            <a:extLst>
              <a:ext uri="{FF2B5EF4-FFF2-40B4-BE49-F238E27FC236}">
                <a16:creationId xmlns:a16="http://schemas.microsoft.com/office/drawing/2014/main" id="{171CC5CF-55EC-E887-7AD8-EFDEAECB101F}"/>
              </a:ext>
            </a:extLst>
          </p:cNvPr>
          <p:cNvPicPr>
            <a:picLocks noChangeAspect="1"/>
          </p:cNvPicPr>
          <p:nvPr/>
        </p:nvPicPr>
        <p:blipFill>
          <a:blip r:embed="rId12"/>
          <a:stretch>
            <a:fillRect/>
          </a:stretch>
        </p:blipFill>
        <p:spPr>
          <a:xfrm>
            <a:off x="0" y="0"/>
            <a:ext cx="7705725" cy="1261132"/>
          </a:xfrm>
          <a:prstGeom prst="rect">
            <a:avLst/>
          </a:prstGeom>
        </p:spPr>
      </p:pic>
      <p:pic>
        <p:nvPicPr>
          <p:cNvPr id="27" name="Picture 26">
            <a:extLst>
              <a:ext uri="{FF2B5EF4-FFF2-40B4-BE49-F238E27FC236}">
                <a16:creationId xmlns:a16="http://schemas.microsoft.com/office/drawing/2014/main" id="{808D320E-0104-C761-407B-8FAEEE29EDEF}"/>
              </a:ext>
            </a:extLst>
          </p:cNvPr>
          <p:cNvPicPr>
            <a:picLocks noChangeAspect="1"/>
          </p:cNvPicPr>
          <p:nvPr/>
        </p:nvPicPr>
        <p:blipFill>
          <a:blip r:embed="rId13"/>
          <a:stretch>
            <a:fillRect/>
          </a:stretch>
        </p:blipFill>
        <p:spPr>
          <a:xfrm>
            <a:off x="1153" y="1229492"/>
            <a:ext cx="7771247" cy="43112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F052543-56A6-48B6-A0FD-94F6F2C88B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52090" y="8517430"/>
            <a:ext cx="2804044" cy="381350"/>
          </a:xfrm>
          <a:prstGeom prst="rect">
            <a:avLst/>
          </a:prstGeom>
        </p:spPr>
      </p:pic>
      <p:grpSp>
        <p:nvGrpSpPr>
          <p:cNvPr id="25" name="Group 24">
            <a:extLst>
              <a:ext uri="{FF2B5EF4-FFF2-40B4-BE49-F238E27FC236}">
                <a16:creationId xmlns:a16="http://schemas.microsoft.com/office/drawing/2014/main" id="{21D6E8BA-340C-430D-9D05-CBCE8F9C42E9}"/>
              </a:ext>
            </a:extLst>
          </p:cNvPr>
          <p:cNvGrpSpPr/>
          <p:nvPr/>
        </p:nvGrpSpPr>
        <p:grpSpPr>
          <a:xfrm flipH="1">
            <a:off x="-10693" y="9618521"/>
            <a:ext cx="7793786" cy="439879"/>
            <a:chOff x="-10693" y="9618521"/>
            <a:chExt cx="7793786" cy="439879"/>
          </a:xfrm>
        </p:grpSpPr>
        <p:sp>
          <p:nvSpPr>
            <p:cNvPr id="26" name="Rectangle 25">
              <a:extLst>
                <a:ext uri="{FF2B5EF4-FFF2-40B4-BE49-F238E27FC236}">
                  <a16:creationId xmlns:a16="http://schemas.microsoft.com/office/drawing/2014/main" id="{8C4DC2E6-0D82-497D-A37B-4C84E1932249}"/>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7" name="Rectangle 26">
              <a:extLst>
                <a:ext uri="{FF2B5EF4-FFF2-40B4-BE49-F238E27FC236}">
                  <a16:creationId xmlns:a16="http://schemas.microsoft.com/office/drawing/2014/main" id="{0B9D71AB-E909-4459-B791-68470B579C41}"/>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8" name="Rectangle 27">
              <a:extLst>
                <a:ext uri="{FF2B5EF4-FFF2-40B4-BE49-F238E27FC236}">
                  <a16:creationId xmlns:a16="http://schemas.microsoft.com/office/drawing/2014/main" id="{4656FDF3-8730-4BF1-B0AB-0265FBFA324F}"/>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grpSp>
        <p:nvGrpSpPr>
          <p:cNvPr id="29" name="Group 28">
            <a:extLst>
              <a:ext uri="{FF2B5EF4-FFF2-40B4-BE49-F238E27FC236}">
                <a16:creationId xmlns:a16="http://schemas.microsoft.com/office/drawing/2014/main" id="{96D63C1D-CACB-418A-B9DF-FAA06AA88AD8}"/>
              </a:ext>
            </a:extLst>
          </p:cNvPr>
          <p:cNvGrpSpPr/>
          <p:nvPr/>
        </p:nvGrpSpPr>
        <p:grpSpPr>
          <a:xfrm flipH="1">
            <a:off x="-10693" y="0"/>
            <a:ext cx="7793786" cy="439879"/>
            <a:chOff x="-10693" y="9618521"/>
            <a:chExt cx="7793786" cy="439879"/>
          </a:xfrm>
        </p:grpSpPr>
        <p:sp>
          <p:nvSpPr>
            <p:cNvPr id="30" name="Rectangle 29">
              <a:extLst>
                <a:ext uri="{FF2B5EF4-FFF2-40B4-BE49-F238E27FC236}">
                  <a16:creationId xmlns:a16="http://schemas.microsoft.com/office/drawing/2014/main" id="{0D54976C-C11D-4AAF-980F-5AC66B54DF6A}"/>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31" name="Rectangle 30">
              <a:extLst>
                <a:ext uri="{FF2B5EF4-FFF2-40B4-BE49-F238E27FC236}">
                  <a16:creationId xmlns:a16="http://schemas.microsoft.com/office/drawing/2014/main" id="{2DDCB157-3E17-483E-A757-9C2CEB8208CB}"/>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32" name="Rectangle 31">
              <a:extLst>
                <a:ext uri="{FF2B5EF4-FFF2-40B4-BE49-F238E27FC236}">
                  <a16:creationId xmlns:a16="http://schemas.microsoft.com/office/drawing/2014/main" id="{5E09DD30-9A13-4961-B3BE-2B8891F8B48F}"/>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sp>
        <p:nvSpPr>
          <p:cNvPr id="3" name="TextBox 2">
            <a:extLst>
              <a:ext uri="{FF2B5EF4-FFF2-40B4-BE49-F238E27FC236}">
                <a16:creationId xmlns:a16="http://schemas.microsoft.com/office/drawing/2014/main" id="{73888C68-080E-411A-864E-DE9B7C2F161A}"/>
              </a:ext>
            </a:extLst>
          </p:cNvPr>
          <p:cNvSpPr txBox="1"/>
          <p:nvPr/>
        </p:nvSpPr>
        <p:spPr>
          <a:xfrm>
            <a:off x="-5346" y="9212518"/>
            <a:ext cx="7783093" cy="81044"/>
          </a:xfrm>
          <a:prstGeom prst="rect">
            <a:avLst/>
          </a:prstGeom>
          <a:noFill/>
        </p:spPr>
        <p:txBody>
          <a:bodyPr wrap="square" rtlCol="0">
            <a:noAutofit/>
          </a:bodyPr>
          <a:lstStyle/>
          <a:p>
            <a:pPr marR="0" algn="ctr" rtl="0"/>
            <a:r>
              <a:rPr lang="en-US" sz="1000" b="0" i="0" u="none" strike="noStrike" baseline="30000" dirty="0">
                <a:solidFill>
                  <a:schemeClr val="accent6"/>
                </a:solidFill>
              </a:rPr>
              <a:t>©</a:t>
            </a:r>
            <a:fld id="{818A50D8-8213-4BCE-9DE3-999A53F3D6F7}" type="datetimeyyyy">
              <a:rPr lang="en-US" sz="1000" b="0" i="0" u="none" strike="noStrike" baseline="30000" smtClean="0">
                <a:solidFill>
                  <a:schemeClr val="accent6"/>
                </a:solidFill>
              </a:rPr>
              <a:t>2025</a:t>
            </a:fld>
            <a:r>
              <a:rPr lang="en-US" sz="1000" b="0" i="0" u="none" strike="noStrike" baseline="30000" dirty="0">
                <a:solidFill>
                  <a:schemeClr val="accent6"/>
                </a:solidFill>
              </a:rPr>
              <a:t> Brown &amp; Brown. All rights reserved.</a:t>
            </a:r>
          </a:p>
        </p:txBody>
      </p:sp>
      <p:cxnSp>
        <p:nvCxnSpPr>
          <p:cNvPr id="6" name="Straight Connector 5">
            <a:extLst>
              <a:ext uri="{FF2B5EF4-FFF2-40B4-BE49-F238E27FC236}">
                <a16:creationId xmlns:a16="http://schemas.microsoft.com/office/drawing/2014/main" id="{E35AA270-D7E4-4232-9436-43B64B820A33}"/>
              </a:ext>
            </a:extLst>
          </p:cNvPr>
          <p:cNvCxnSpPr/>
          <p:nvPr/>
        </p:nvCxnSpPr>
        <p:spPr>
          <a:xfrm>
            <a:off x="601249" y="8219867"/>
            <a:ext cx="6538587"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9C48555-AF30-F5A3-546A-95D34E745372}"/>
              </a:ext>
            </a:extLst>
          </p:cNvPr>
          <p:cNvSpPr txBox="1"/>
          <p:nvPr/>
        </p:nvSpPr>
        <p:spPr>
          <a:xfrm>
            <a:off x="499648" y="6439870"/>
            <a:ext cx="653858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Calibri"/>
                <a:ea typeface="+mn-ea"/>
                <a:cs typeface="+mn-cs"/>
              </a:rPr>
              <a:t>This document is designed to provide basic information regarding the Wellness program available to employees enrolled in one of our group sponsored BCBSIL health plans.. This document merely summarizes the employee benefit plans and programs and does not detail all of the terms, conditions, restrictions, and exclusions contained in the plan documents, carrier contracts and/or Summary Plan Descriptions (SPD) (the “plan documentation”) for the various benefit plans and programs. Every reasonable effort has been made to ensure the accuracy of the information contained in this document; however, in the event of a discrepancy between the information in this document and the plan documentation, the provisions described in the plan documentation will govern. This document does not create any contractual rights for any current or former employee, or for any other individual. The provisions of the applicable plan documentation will govern the determination of any individual’s rights under any employee benefit plan or program. Your employer reserves the right to amend or terminate any of its employee benefit plans and programs at any time and without notice or cause.</a:t>
            </a:r>
            <a:endParaRPr kumimoji="0" lang="en-US" sz="1000" b="0" i="1" u="none" strike="noStrike" kern="1200" cap="none" spc="-1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946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8">
            <a:extLst>
              <a:ext uri="{FF2B5EF4-FFF2-40B4-BE49-F238E27FC236}">
                <a16:creationId xmlns:a16="http://schemas.microsoft.com/office/drawing/2014/main" id="{F9ED6C17-5F12-4BD2-8857-C5A01254E046}"/>
              </a:ext>
            </a:extLst>
          </p:cNvPr>
          <p:cNvSpPr txBox="1">
            <a:spLocks noChangeArrowheads="1"/>
          </p:cNvSpPr>
          <p:nvPr/>
        </p:nvSpPr>
        <p:spPr bwMode="auto">
          <a:xfrm>
            <a:off x="311150" y="350057"/>
            <a:ext cx="7175766" cy="441106"/>
          </a:xfrm>
          <a:prstGeom prst="rect">
            <a:avLst/>
          </a:prstGeom>
          <a:noFill/>
          <a:ln>
            <a:noFill/>
          </a:ln>
          <a:effectLst/>
        </p:spPr>
        <p:txBody>
          <a:bodyPr vert="horz" wrap="square" lIns="36576" tIns="36576" rIns="36576" bIns="36576" numCol="1" anchor="t" anchorCtr="0" compatLnSpc="1">
            <a:prstTxWarp prst="textNoShape">
              <a:avLst/>
            </a:prstTxWarp>
          </a:bodyPr>
          <a:lstStyle>
            <a:defPPr>
              <a:defRPr lang="en-US"/>
            </a:defPPr>
            <a:lvl1pPr eaLnBrk="0" fontAlgn="base" hangingPunct="0">
              <a:spcBef>
                <a:spcPct val="0"/>
              </a:spcBef>
              <a:spcAft>
                <a:spcPct val="0"/>
              </a:spcAft>
              <a:defRPr sz="2000" spc="600">
                <a:solidFill>
                  <a:schemeClr val="bg2"/>
                </a:solidFill>
              </a:defRPr>
            </a:lvl1pPr>
          </a:lstStyle>
          <a:p>
            <a:r>
              <a:rPr lang="en-US" altLang="en-US" sz="2800" b="1" spc="0" dirty="0">
                <a:solidFill>
                  <a:schemeClr val="tx1"/>
                </a:solidFill>
                <a:latin typeface="Arial" panose="020B0604020202020204" pitchFamily="34" charset="0"/>
              </a:rPr>
              <a:t>Wellness Introduction</a:t>
            </a:r>
          </a:p>
        </p:txBody>
      </p:sp>
      <p:sp>
        <p:nvSpPr>
          <p:cNvPr id="3" name="Text Box 3"/>
          <p:cNvSpPr txBox="1">
            <a:spLocks noChangeArrowheads="1"/>
          </p:cNvSpPr>
          <p:nvPr/>
        </p:nvSpPr>
        <p:spPr bwMode="auto">
          <a:xfrm>
            <a:off x="374650" y="5640441"/>
            <a:ext cx="7181850" cy="1564306"/>
          </a:xfrm>
          <a:prstGeom prst="rect">
            <a:avLst/>
          </a:prstGeom>
          <a:noFill/>
          <a:ln>
            <a:noFill/>
          </a:ln>
          <a:effectLst/>
        </p:spPr>
        <p:txBody>
          <a:bodyPr vert="horz" wrap="square" lIns="0" tIns="0" rIns="0" bIns="0" numCol="1" anchor="t" anchorCtr="0" compatLnSpc="1">
            <a:prstTxWarp prst="textNoShape">
              <a:avLst/>
            </a:prstTxWarp>
          </a:bodyPr>
          <a:lstStyle/>
          <a:p>
            <a:r>
              <a:rPr lang="en-US" sz="1100" b="1" kern="1400" dirty="0">
                <a:ln>
                  <a:noFill/>
                </a:ln>
                <a:solidFill>
                  <a:schemeClr val="accent1"/>
                </a:solidFill>
                <a:effectLst/>
                <a:latin typeface="Arial" panose="020B0604020202020204" pitchFamily="34" charset="0"/>
              </a:rPr>
              <a:t>Proviso Township High School District 209 [PTHS] offers a Voluntary Wellness Incentive program for employees enrolled in one of the District sponsored group medical plans through Blue Cross Blue Shield of Illinois [BCBSIL].</a:t>
            </a:r>
          </a:p>
          <a:p>
            <a:endParaRPr lang="en-US" sz="1100" b="1" kern="1400" dirty="0">
              <a:solidFill>
                <a:schemeClr val="accent1"/>
              </a:solidFill>
              <a:latin typeface="Arial" panose="020B0604020202020204" pitchFamily="34" charset="0"/>
            </a:endParaRPr>
          </a:p>
          <a:p>
            <a:r>
              <a:rPr lang="en-US" sz="1100" b="1" kern="1400" dirty="0">
                <a:ln>
                  <a:noFill/>
                </a:ln>
                <a:solidFill>
                  <a:schemeClr val="accent1"/>
                </a:solidFill>
                <a:effectLst/>
                <a:latin typeface="Arial" panose="020B0604020202020204" pitchFamily="34" charset="0"/>
              </a:rPr>
              <a:t>The program outlines various activities that you may participate in to earn monetary rewards through a Lifestyle Savings Account [LSA].</a:t>
            </a:r>
          </a:p>
          <a:p>
            <a:endParaRPr lang="en-US" sz="1100" b="1" kern="1400" dirty="0">
              <a:solidFill>
                <a:schemeClr val="accent1"/>
              </a:solidFill>
              <a:latin typeface="Arial" panose="020B0604020202020204" pitchFamily="34" charset="0"/>
            </a:endParaRPr>
          </a:p>
          <a:p>
            <a:r>
              <a:rPr lang="en-US" sz="1100" kern="1400" dirty="0">
                <a:ln>
                  <a:noFill/>
                </a:ln>
                <a:solidFill>
                  <a:schemeClr val="tx2"/>
                </a:solidFill>
                <a:effectLst/>
                <a:latin typeface="Arial" panose="020B0604020202020204" pitchFamily="34" charset="0"/>
              </a:rPr>
              <a:t>PTHS has engaged Marquee Health and WEX, as third-party administrators to manage the program.  </a:t>
            </a:r>
            <a:r>
              <a:rPr lang="en-US" sz="1100" kern="1400" dirty="0">
                <a:solidFill>
                  <a:schemeClr val="tx2"/>
                </a:solidFill>
                <a:latin typeface="Arial" panose="020B0604020202020204" pitchFamily="34" charset="0"/>
              </a:rPr>
              <a:t>Results of your biometric screenings and/or physician notes are protected by HIPAA [Health Insurance Portability and Accountability Act].  The District will not receive any personal health information.</a:t>
            </a:r>
            <a:endParaRPr lang="en-US" sz="1100" kern="1400" dirty="0">
              <a:ln>
                <a:noFill/>
              </a:ln>
              <a:solidFill>
                <a:schemeClr val="tx2"/>
              </a:solidFill>
              <a:effectLst/>
              <a:latin typeface="Arial" panose="020B0604020202020204" pitchFamily="34" charset="0"/>
            </a:endParaRPr>
          </a:p>
          <a:p>
            <a:pPr>
              <a:lnSpc>
                <a:spcPct val="119000"/>
              </a:lnSpc>
              <a:spcAft>
                <a:spcPts val="600"/>
              </a:spcAft>
            </a:pPr>
            <a:r>
              <a:rPr lang="en-US" sz="1100" kern="1400" dirty="0">
                <a:ln>
                  <a:noFill/>
                </a:ln>
                <a:solidFill>
                  <a:schemeClr val="tx2"/>
                </a:solidFill>
                <a:effectLst/>
                <a:latin typeface="Arial" panose="020B0604020202020204"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2"/>
              </a:solidFill>
              <a:effectLst/>
              <a:latin typeface="Arial" panose="020B0604020202020204" pitchFamily="34" charset="0"/>
            </a:endParaRPr>
          </a:p>
        </p:txBody>
      </p:sp>
      <p:pic>
        <p:nvPicPr>
          <p:cNvPr id="4" name="Picture 3">
            <a:extLst>
              <a:ext uri="{FF2B5EF4-FFF2-40B4-BE49-F238E27FC236}">
                <a16:creationId xmlns:a16="http://schemas.microsoft.com/office/drawing/2014/main" id="{AFDA0DEE-E5F6-374F-BFD8-864F8E15FB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7487" r="7487"/>
          <a:stretch/>
        </p:blipFill>
        <p:spPr>
          <a:xfrm>
            <a:off x="331223" y="950970"/>
            <a:ext cx="7109953" cy="4369209"/>
          </a:xfrm>
          <a:prstGeom prst="rect">
            <a:avLst/>
          </a:prstGeom>
        </p:spPr>
      </p:pic>
      <p:sp>
        <p:nvSpPr>
          <p:cNvPr id="2" name="Slide Number Placeholder 1">
            <a:extLst>
              <a:ext uri="{FF2B5EF4-FFF2-40B4-BE49-F238E27FC236}">
                <a16:creationId xmlns:a16="http://schemas.microsoft.com/office/drawing/2014/main" id="{833DF257-1402-43A0-93EB-6EAC6C1FEBD4}"/>
              </a:ext>
            </a:extLst>
          </p:cNvPr>
          <p:cNvSpPr>
            <a:spLocks noGrp="1"/>
          </p:cNvSpPr>
          <p:nvPr>
            <p:ph type="sldNum" sz="quarter" idx="10"/>
          </p:nvPr>
        </p:nvSpPr>
        <p:spPr/>
        <p:txBody>
          <a:bodyPr/>
          <a:lstStyle/>
          <a:p>
            <a:pPr marL="12700">
              <a:spcBef>
                <a:spcPts val="160"/>
              </a:spcBef>
              <a:defRPr/>
            </a:pPr>
            <a:r>
              <a:rPr lang="en-US"/>
              <a:t>BROWN &amp; BROWN  |  PAGE </a:t>
            </a:r>
            <a:fld id="{19465749-8939-4328-892A-2BE359A2D145}" type="slidenum">
              <a:rPr lang="en-US" smtClean="0"/>
              <a:pPr marL="12700">
                <a:spcBef>
                  <a:spcPts val="160"/>
                </a:spcBef>
                <a:defRPr/>
              </a:pPr>
              <a:t>2</a:t>
            </a:fld>
            <a:endParaRPr lang="en-US" dirty="0"/>
          </a:p>
        </p:txBody>
      </p:sp>
      <p:grpSp>
        <p:nvGrpSpPr>
          <p:cNvPr id="21" name="Group 20">
            <a:extLst>
              <a:ext uri="{FF2B5EF4-FFF2-40B4-BE49-F238E27FC236}">
                <a16:creationId xmlns:a16="http://schemas.microsoft.com/office/drawing/2014/main" id="{0C5535CC-8E9E-48AF-A488-826F3DD6D210}"/>
              </a:ext>
            </a:extLst>
          </p:cNvPr>
          <p:cNvGrpSpPr/>
          <p:nvPr/>
        </p:nvGrpSpPr>
        <p:grpSpPr>
          <a:xfrm>
            <a:off x="319548" y="4935558"/>
            <a:ext cx="7133304" cy="439879"/>
            <a:chOff x="-10693" y="9618521"/>
            <a:chExt cx="7793786" cy="439879"/>
          </a:xfrm>
        </p:grpSpPr>
        <p:sp>
          <p:nvSpPr>
            <p:cNvPr id="22" name="Rectangle 21">
              <a:extLst>
                <a:ext uri="{FF2B5EF4-FFF2-40B4-BE49-F238E27FC236}">
                  <a16:creationId xmlns:a16="http://schemas.microsoft.com/office/drawing/2014/main" id="{CCBB10C5-1B6A-4B5A-862A-3BC25181B385}"/>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3" name="Rectangle 22">
              <a:extLst>
                <a:ext uri="{FF2B5EF4-FFF2-40B4-BE49-F238E27FC236}">
                  <a16:creationId xmlns:a16="http://schemas.microsoft.com/office/drawing/2014/main" id="{4860733C-A4BA-4D77-953A-D32CFE7FDE98}"/>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6" name="Rectangle 25">
              <a:extLst>
                <a:ext uri="{FF2B5EF4-FFF2-40B4-BE49-F238E27FC236}">
                  <a16:creationId xmlns:a16="http://schemas.microsoft.com/office/drawing/2014/main" id="{D8D67419-585B-4E49-A104-20CC66F3E66B}"/>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spTree>
    <p:extLst>
      <p:ext uri="{BB962C8B-B14F-4D97-AF65-F5344CB8AC3E}">
        <p14:creationId xmlns:p14="http://schemas.microsoft.com/office/powerpoint/2010/main" val="417772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0371D-47FF-E93A-B54E-C2BF4C48276C}"/>
            </a:ext>
          </a:extLst>
        </p:cNvPr>
        <p:cNvGrpSpPr/>
        <p:nvPr/>
      </p:nvGrpSpPr>
      <p:grpSpPr>
        <a:xfrm>
          <a:off x="0" y="0"/>
          <a:ext cx="0" cy="0"/>
          <a:chOff x="0" y="0"/>
          <a:chExt cx="0" cy="0"/>
        </a:xfrm>
      </p:grpSpPr>
      <p:sp>
        <p:nvSpPr>
          <p:cNvPr id="11" name="Text Box 3">
            <a:extLst>
              <a:ext uri="{FF2B5EF4-FFF2-40B4-BE49-F238E27FC236}">
                <a16:creationId xmlns:a16="http://schemas.microsoft.com/office/drawing/2014/main" id="{E9270FB5-DC27-AED1-788F-D6DD146D7A25}"/>
              </a:ext>
            </a:extLst>
          </p:cNvPr>
          <p:cNvSpPr txBox="1">
            <a:spLocks noChangeArrowheads="1"/>
          </p:cNvSpPr>
          <p:nvPr/>
        </p:nvSpPr>
        <p:spPr bwMode="auto">
          <a:xfrm>
            <a:off x="387350" y="1473821"/>
            <a:ext cx="7185024" cy="504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a:lnSpc>
                <a:spcPts val="1420"/>
              </a:lnSpc>
            </a:pPr>
            <a:r>
              <a:rPr lang="en-US" sz="1100" kern="1400" dirty="0">
                <a:solidFill>
                  <a:srgbClr val="000000"/>
                </a:solidFill>
                <a:latin typeface="Arial" panose="020B0604020202020204" pitchFamily="34" charset="0"/>
              </a:rPr>
              <a:t>For more information on our program, you may call Marquee Health at 800.882.2109 or email </a:t>
            </a:r>
            <a:r>
              <a:rPr lang="en-US" sz="1100" kern="1400" dirty="0">
                <a:solidFill>
                  <a:srgbClr val="000000"/>
                </a:solidFill>
                <a:latin typeface="Arial" panose="020B0604020202020204" pitchFamily="34" charset="0"/>
                <a:hlinkClick r:id="rId2"/>
              </a:rPr>
              <a:t>info@mywellportal.com</a:t>
            </a:r>
            <a:r>
              <a:rPr lang="en-US" sz="1100" kern="1400" dirty="0">
                <a:solidFill>
                  <a:srgbClr val="000000"/>
                </a:solidFill>
                <a:latin typeface="Arial" panose="020B0604020202020204" pitchFamily="34" charset="0"/>
              </a:rPr>
              <a:t> </a:t>
            </a:r>
          </a:p>
          <a:p>
            <a:pPr>
              <a:lnSpc>
                <a:spcPts val="1420"/>
              </a:lnSpc>
            </a:pPr>
            <a:endParaRPr lang="en-US" sz="1100" kern="1400" dirty="0">
              <a:solidFill>
                <a:srgbClr val="000000"/>
              </a:solidFill>
              <a:latin typeface="Arial" panose="020B0604020202020204" pitchFamily="34" charset="0"/>
            </a:endParaRPr>
          </a:p>
          <a:p>
            <a:pPr>
              <a:lnSpc>
                <a:spcPts val="1420"/>
              </a:lnSpc>
            </a:pPr>
            <a:endParaRPr lang="en-US" sz="1100" kern="1400" dirty="0">
              <a:solidFill>
                <a:srgbClr val="000000"/>
              </a:solidFill>
              <a:latin typeface="Arial" panose="020B0604020202020204" pitchFamily="34" charset="0"/>
            </a:endParaRPr>
          </a:p>
          <a:p>
            <a:pPr>
              <a:lnSpc>
                <a:spcPct val="119000"/>
              </a:lnSpc>
              <a:spcAft>
                <a:spcPts val="600"/>
              </a:spcAft>
            </a:pPr>
            <a:r>
              <a:rPr lang="en-US" sz="1100" kern="1400" dirty="0">
                <a:solidFill>
                  <a:srgbClr val="000000"/>
                </a:solidFill>
                <a:latin typeface="Arial" panose="020B0604020202020204" pitchFamily="34" charset="0"/>
              </a:rPr>
              <a:t> </a:t>
            </a:r>
          </a:p>
          <a:p>
            <a:pPr lvl="0" eaLnBrk="0" fontAlgn="base" hangingPunct="0">
              <a:spcBef>
                <a:spcPct val="0"/>
              </a:spcBef>
              <a:spcAft>
                <a:spcPct val="0"/>
              </a:spcAft>
            </a:pPr>
            <a:r>
              <a:rPr lang="en-US" altLang="en-US" sz="1100" dirty="0">
                <a:latin typeface="Arial" panose="020B0604020202020204" pitchFamily="34" charset="0"/>
              </a:rPr>
              <a:t> </a:t>
            </a:r>
          </a:p>
        </p:txBody>
      </p:sp>
      <p:sp>
        <p:nvSpPr>
          <p:cNvPr id="18" name="Control 4">
            <a:extLst>
              <a:ext uri="{FF2B5EF4-FFF2-40B4-BE49-F238E27FC236}">
                <a16:creationId xmlns:a16="http://schemas.microsoft.com/office/drawing/2014/main" id="{EFD0262A-818D-B141-940C-C6CE83ABFD75}"/>
              </a:ext>
            </a:extLst>
          </p:cNvPr>
          <p:cNvSpPr>
            <a:spLocks noChangeArrowheads="1" noChangeShapeType="1"/>
          </p:cNvSpPr>
          <p:nvPr/>
        </p:nvSpPr>
        <p:spPr bwMode="auto">
          <a:xfrm>
            <a:off x="759333" y="4981897"/>
            <a:ext cx="4211638" cy="12001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9E4CAF9-3899-C601-1120-7CD06DC2DF3D}"/>
              </a:ext>
            </a:extLst>
          </p:cNvPr>
          <p:cNvSpPr>
            <a:spLocks noGrp="1"/>
          </p:cNvSpPr>
          <p:nvPr>
            <p:ph type="sldNum" sz="quarter" idx="10"/>
          </p:nvPr>
        </p:nvSpPr>
        <p:spPr/>
        <p:txBody>
          <a:bodyPr/>
          <a:lstStyle/>
          <a:p>
            <a:pPr marL="12700">
              <a:spcBef>
                <a:spcPts val="160"/>
              </a:spcBef>
              <a:defRPr/>
            </a:pPr>
            <a:r>
              <a:rPr lang="en-US"/>
              <a:t>BROWN &amp; BROWN  |  PAGE </a:t>
            </a:r>
            <a:fld id="{19465749-8939-4328-892A-2BE359A2D145}" type="slidenum">
              <a:rPr lang="en-US" smtClean="0"/>
              <a:pPr marL="12700">
                <a:spcBef>
                  <a:spcPts val="160"/>
                </a:spcBef>
                <a:defRPr/>
              </a:pPr>
              <a:t>3</a:t>
            </a:fld>
            <a:endParaRPr lang="en-US" dirty="0"/>
          </a:p>
        </p:txBody>
      </p:sp>
      <p:sp>
        <p:nvSpPr>
          <p:cNvPr id="24" name="Text Box 8">
            <a:extLst>
              <a:ext uri="{FF2B5EF4-FFF2-40B4-BE49-F238E27FC236}">
                <a16:creationId xmlns:a16="http://schemas.microsoft.com/office/drawing/2014/main" id="{F0C139FC-7668-CD08-99E4-F51943542E52}"/>
              </a:ext>
            </a:extLst>
          </p:cNvPr>
          <p:cNvSpPr txBox="1">
            <a:spLocks noChangeArrowheads="1"/>
          </p:cNvSpPr>
          <p:nvPr/>
        </p:nvSpPr>
        <p:spPr bwMode="auto">
          <a:xfrm>
            <a:off x="311150" y="350057"/>
            <a:ext cx="7175766" cy="441106"/>
          </a:xfrm>
          <a:prstGeom prst="rect">
            <a:avLst/>
          </a:prstGeom>
          <a:noFill/>
          <a:ln>
            <a:noFill/>
          </a:ln>
          <a:effectLst/>
        </p:spPr>
        <p:txBody>
          <a:bodyPr vert="horz" wrap="square" lIns="36576" tIns="36576" rIns="36576" bIns="36576" numCol="1" anchor="t" anchorCtr="0" compatLnSpc="1">
            <a:prstTxWarp prst="textNoShape">
              <a:avLst/>
            </a:prstTxWarp>
          </a:bodyPr>
          <a:lstStyle>
            <a:defPPr>
              <a:defRPr lang="en-US"/>
            </a:defPPr>
            <a:lvl1pPr eaLnBrk="0" fontAlgn="base" hangingPunct="0">
              <a:spcBef>
                <a:spcPct val="0"/>
              </a:spcBef>
              <a:spcAft>
                <a:spcPct val="0"/>
              </a:spcAft>
              <a:defRPr sz="2000" spc="600">
                <a:solidFill>
                  <a:schemeClr val="bg2"/>
                </a:solidFill>
              </a:defRPr>
            </a:lvl1pPr>
          </a:lstStyle>
          <a:p>
            <a:r>
              <a:rPr lang="en-US" altLang="en-US" sz="2800" b="1" spc="0" dirty="0">
                <a:solidFill>
                  <a:schemeClr val="tx1"/>
                </a:solidFill>
                <a:latin typeface="Arial" panose="020B0604020202020204" pitchFamily="34" charset="0"/>
              </a:rPr>
              <a:t>Marquee Health</a:t>
            </a:r>
          </a:p>
        </p:txBody>
      </p:sp>
      <p:grpSp>
        <p:nvGrpSpPr>
          <p:cNvPr id="25" name="Group 24">
            <a:extLst>
              <a:ext uri="{FF2B5EF4-FFF2-40B4-BE49-F238E27FC236}">
                <a16:creationId xmlns:a16="http://schemas.microsoft.com/office/drawing/2014/main" id="{4BCD3A8F-3F9B-DD1F-21A1-6F22E18A2ACB}"/>
              </a:ext>
            </a:extLst>
          </p:cNvPr>
          <p:cNvGrpSpPr/>
          <p:nvPr/>
        </p:nvGrpSpPr>
        <p:grpSpPr>
          <a:xfrm>
            <a:off x="311150" y="864510"/>
            <a:ext cx="7133304" cy="439879"/>
            <a:chOff x="-10693" y="9618521"/>
            <a:chExt cx="7793786" cy="439879"/>
          </a:xfrm>
        </p:grpSpPr>
        <p:sp>
          <p:nvSpPr>
            <p:cNvPr id="26" name="Rectangle 25">
              <a:extLst>
                <a:ext uri="{FF2B5EF4-FFF2-40B4-BE49-F238E27FC236}">
                  <a16:creationId xmlns:a16="http://schemas.microsoft.com/office/drawing/2014/main" id="{276886BE-A149-554C-C1B8-D550578C07B1}"/>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7" name="Rectangle 26">
              <a:extLst>
                <a:ext uri="{FF2B5EF4-FFF2-40B4-BE49-F238E27FC236}">
                  <a16:creationId xmlns:a16="http://schemas.microsoft.com/office/drawing/2014/main" id="{C745D4AD-8841-3F5F-FE30-87DC2203F3BC}"/>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8" name="Rectangle 27">
              <a:extLst>
                <a:ext uri="{FF2B5EF4-FFF2-40B4-BE49-F238E27FC236}">
                  <a16:creationId xmlns:a16="http://schemas.microsoft.com/office/drawing/2014/main" id="{51DFF84E-6D89-2454-0150-02994A8F6D31}"/>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pic>
        <p:nvPicPr>
          <p:cNvPr id="4" name="Picture 3">
            <a:extLst>
              <a:ext uri="{FF2B5EF4-FFF2-40B4-BE49-F238E27FC236}">
                <a16:creationId xmlns:a16="http://schemas.microsoft.com/office/drawing/2014/main" id="{77B18D8B-109F-5EC7-D885-2ECD202F44D3}"/>
              </a:ext>
            </a:extLst>
          </p:cNvPr>
          <p:cNvPicPr>
            <a:picLocks noChangeAspect="1"/>
          </p:cNvPicPr>
          <p:nvPr/>
        </p:nvPicPr>
        <p:blipFill>
          <a:blip r:embed="rId3"/>
          <a:stretch>
            <a:fillRect/>
          </a:stretch>
        </p:blipFill>
        <p:spPr>
          <a:xfrm>
            <a:off x="6234999" y="310891"/>
            <a:ext cx="1111307" cy="463574"/>
          </a:xfrm>
          <a:prstGeom prst="rect">
            <a:avLst/>
          </a:prstGeom>
        </p:spPr>
      </p:pic>
      <p:pic>
        <p:nvPicPr>
          <p:cNvPr id="5" name="Picture 4">
            <a:extLst>
              <a:ext uri="{FF2B5EF4-FFF2-40B4-BE49-F238E27FC236}">
                <a16:creationId xmlns:a16="http://schemas.microsoft.com/office/drawing/2014/main" id="{7065B194-26F8-0C25-114E-EC7B5C93EC42}"/>
              </a:ext>
            </a:extLst>
          </p:cNvPr>
          <p:cNvPicPr>
            <a:picLocks noChangeAspect="1"/>
          </p:cNvPicPr>
          <p:nvPr/>
        </p:nvPicPr>
        <p:blipFill>
          <a:blip r:embed="rId4"/>
          <a:stretch>
            <a:fillRect/>
          </a:stretch>
        </p:blipFill>
        <p:spPr>
          <a:xfrm>
            <a:off x="809098" y="1987047"/>
            <a:ext cx="6179869" cy="6154679"/>
          </a:xfrm>
          <a:prstGeom prst="rect">
            <a:avLst/>
          </a:prstGeom>
        </p:spPr>
      </p:pic>
    </p:spTree>
    <p:extLst>
      <p:ext uri="{BB962C8B-B14F-4D97-AF65-F5344CB8AC3E}">
        <p14:creationId xmlns:p14="http://schemas.microsoft.com/office/powerpoint/2010/main" val="55058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4891627" cy="2495219"/>
          </a:xfrm>
          <a:prstGeom prst="rect">
            <a:avLst/>
          </a:prstGeom>
        </p:spPr>
      </p:pic>
      <p:sp>
        <p:nvSpPr>
          <p:cNvPr id="3" name="object 3"/>
          <p:cNvSpPr/>
          <p:nvPr/>
        </p:nvSpPr>
        <p:spPr>
          <a:xfrm>
            <a:off x="0" y="6217920"/>
            <a:ext cx="7370445" cy="2615565"/>
          </a:xfrm>
          <a:custGeom>
            <a:avLst/>
            <a:gdLst/>
            <a:ahLst/>
            <a:cxnLst/>
            <a:rect l="l" t="t" r="r" b="b"/>
            <a:pathLst>
              <a:path w="7370445" h="2615565">
                <a:moveTo>
                  <a:pt x="7370064" y="0"/>
                </a:moveTo>
                <a:lnTo>
                  <a:pt x="0" y="0"/>
                </a:lnTo>
                <a:lnTo>
                  <a:pt x="0" y="2615183"/>
                </a:lnTo>
                <a:lnTo>
                  <a:pt x="7370064" y="2615183"/>
                </a:lnTo>
                <a:lnTo>
                  <a:pt x="7370064" y="0"/>
                </a:lnTo>
                <a:close/>
              </a:path>
            </a:pathLst>
          </a:custGeom>
          <a:solidFill>
            <a:srgbClr val="1C3664"/>
          </a:solidFill>
        </p:spPr>
        <p:txBody>
          <a:bodyPr wrap="square" lIns="0" tIns="0" rIns="0" bIns="0" rtlCol="0"/>
          <a:lstStyle/>
          <a:p>
            <a:endParaRPr/>
          </a:p>
        </p:txBody>
      </p:sp>
      <p:sp>
        <p:nvSpPr>
          <p:cNvPr id="4" name="object 4"/>
          <p:cNvSpPr txBox="1"/>
          <p:nvPr/>
        </p:nvSpPr>
        <p:spPr>
          <a:xfrm>
            <a:off x="444500" y="6368608"/>
            <a:ext cx="4040504" cy="299720"/>
          </a:xfrm>
          <a:prstGeom prst="rect">
            <a:avLst/>
          </a:prstGeom>
        </p:spPr>
        <p:txBody>
          <a:bodyPr vert="horz" wrap="square" lIns="0" tIns="12700" rIns="0" bIns="0" rtlCol="0">
            <a:spAutoFit/>
          </a:bodyPr>
          <a:lstStyle/>
          <a:p>
            <a:pPr marL="12700">
              <a:lnSpc>
                <a:spcPct val="100000"/>
              </a:lnSpc>
              <a:spcBef>
                <a:spcPts val="100"/>
              </a:spcBef>
            </a:pPr>
            <a:r>
              <a:rPr sz="1800" b="1" spc="85" dirty="0">
                <a:solidFill>
                  <a:srgbClr val="FFFFFF"/>
                </a:solidFill>
                <a:latin typeface="Calibri"/>
                <a:cs typeface="Calibri"/>
              </a:rPr>
              <a:t>Enroll</a:t>
            </a:r>
            <a:r>
              <a:rPr sz="1800" b="1" spc="20" dirty="0">
                <a:solidFill>
                  <a:srgbClr val="FFFFFF"/>
                </a:solidFill>
                <a:latin typeface="Calibri"/>
                <a:cs typeface="Calibri"/>
              </a:rPr>
              <a:t> </a:t>
            </a:r>
            <a:r>
              <a:rPr sz="1800" b="1" dirty="0">
                <a:solidFill>
                  <a:srgbClr val="FFFFFF"/>
                </a:solidFill>
                <a:latin typeface="Calibri"/>
                <a:cs typeface="Calibri"/>
              </a:rPr>
              <a:t>Now</a:t>
            </a:r>
            <a:r>
              <a:rPr sz="1800" b="1" spc="20" dirty="0">
                <a:solidFill>
                  <a:srgbClr val="FFFFFF"/>
                </a:solidFill>
                <a:latin typeface="Calibri"/>
                <a:cs typeface="Calibri"/>
              </a:rPr>
              <a:t> </a:t>
            </a:r>
            <a:r>
              <a:rPr sz="1800" b="1" spc="75" dirty="0">
                <a:solidFill>
                  <a:srgbClr val="FFFFFF"/>
                </a:solidFill>
                <a:latin typeface="Calibri"/>
                <a:cs typeface="Calibri"/>
              </a:rPr>
              <a:t>and</a:t>
            </a:r>
            <a:r>
              <a:rPr sz="1800" b="1" spc="25" dirty="0">
                <a:solidFill>
                  <a:srgbClr val="FFFFFF"/>
                </a:solidFill>
                <a:latin typeface="Calibri"/>
                <a:cs typeface="Calibri"/>
              </a:rPr>
              <a:t> </a:t>
            </a:r>
            <a:r>
              <a:rPr sz="1800" b="1" spc="80" dirty="0">
                <a:solidFill>
                  <a:srgbClr val="FFFFFF"/>
                </a:solidFill>
                <a:latin typeface="Calibri"/>
                <a:cs typeface="Calibri"/>
              </a:rPr>
              <a:t>Start</a:t>
            </a:r>
            <a:r>
              <a:rPr sz="1800" b="1" spc="20" dirty="0">
                <a:solidFill>
                  <a:srgbClr val="FFFFFF"/>
                </a:solidFill>
                <a:latin typeface="Calibri"/>
                <a:cs typeface="Calibri"/>
              </a:rPr>
              <a:t> </a:t>
            </a:r>
            <a:r>
              <a:rPr sz="1800" b="1" spc="90" dirty="0">
                <a:solidFill>
                  <a:srgbClr val="FFFFFF"/>
                </a:solidFill>
                <a:latin typeface="Calibri"/>
                <a:cs typeface="Calibri"/>
              </a:rPr>
              <a:t>Earning</a:t>
            </a:r>
            <a:r>
              <a:rPr sz="1800" b="1" spc="20" dirty="0">
                <a:solidFill>
                  <a:srgbClr val="FFFFFF"/>
                </a:solidFill>
                <a:latin typeface="Calibri"/>
                <a:cs typeface="Calibri"/>
              </a:rPr>
              <a:t> </a:t>
            </a:r>
            <a:r>
              <a:rPr sz="1800" b="1" spc="60" dirty="0">
                <a:solidFill>
                  <a:srgbClr val="FFFFFF"/>
                </a:solidFill>
                <a:latin typeface="Calibri"/>
                <a:cs typeface="Calibri"/>
              </a:rPr>
              <a:t>Rewards!</a:t>
            </a:r>
            <a:endParaRPr sz="1800">
              <a:latin typeface="Calibri"/>
              <a:cs typeface="Calibri"/>
            </a:endParaRPr>
          </a:p>
        </p:txBody>
      </p:sp>
      <p:sp>
        <p:nvSpPr>
          <p:cNvPr id="5" name="object 5"/>
          <p:cNvSpPr txBox="1"/>
          <p:nvPr/>
        </p:nvSpPr>
        <p:spPr>
          <a:xfrm>
            <a:off x="444500" y="6787109"/>
            <a:ext cx="4632960" cy="1723389"/>
          </a:xfrm>
          <a:prstGeom prst="rect">
            <a:avLst/>
          </a:prstGeom>
        </p:spPr>
        <p:txBody>
          <a:bodyPr vert="horz" wrap="square" lIns="0" tIns="12700" rIns="0" bIns="0" rtlCol="0">
            <a:spAutoFit/>
          </a:bodyPr>
          <a:lstStyle/>
          <a:p>
            <a:pPr marL="240665" marR="55244" indent="-228600">
              <a:lnSpc>
                <a:spcPct val="106100"/>
              </a:lnSpc>
              <a:spcBef>
                <a:spcPts val="100"/>
              </a:spcBef>
              <a:buAutoNum type="arabicPeriod"/>
              <a:tabLst>
                <a:tab pos="240665" algn="l"/>
              </a:tabLst>
            </a:pPr>
            <a:r>
              <a:rPr sz="1100" dirty="0">
                <a:solidFill>
                  <a:srgbClr val="FFFFFF"/>
                </a:solidFill>
                <a:latin typeface="Calibri"/>
                <a:cs typeface="Calibri"/>
              </a:rPr>
              <a:t>Visit</a:t>
            </a:r>
            <a:r>
              <a:rPr sz="1100" spc="150" dirty="0">
                <a:solidFill>
                  <a:srgbClr val="FFFFFF"/>
                </a:solidFill>
                <a:latin typeface="Calibri"/>
                <a:cs typeface="Calibri"/>
              </a:rPr>
              <a:t> </a:t>
            </a:r>
            <a:r>
              <a:rPr sz="1100" b="1" u="sng" dirty="0">
                <a:solidFill>
                  <a:srgbClr val="FFFFFF"/>
                </a:solidFill>
                <a:uFill>
                  <a:solidFill>
                    <a:srgbClr val="FFFFFF"/>
                  </a:solidFill>
                </a:uFill>
                <a:latin typeface="Calibri"/>
                <a:cs typeface="Calibri"/>
              </a:rPr>
              <a:t>mymarqueehealth.com</a:t>
            </a:r>
            <a:r>
              <a:rPr sz="1100" b="1" u="none" spc="140" dirty="0">
                <a:solidFill>
                  <a:srgbClr val="FFFFFF"/>
                </a:solidFill>
                <a:latin typeface="Calibri"/>
                <a:cs typeface="Calibri"/>
              </a:rPr>
              <a:t> </a:t>
            </a:r>
            <a:r>
              <a:rPr sz="1100" u="none" dirty="0">
                <a:solidFill>
                  <a:srgbClr val="FFFFFF"/>
                </a:solidFill>
                <a:latin typeface="Calibri"/>
                <a:cs typeface="Calibri"/>
              </a:rPr>
              <a:t>or</a:t>
            </a:r>
            <a:r>
              <a:rPr sz="1100" u="none" spc="155" dirty="0">
                <a:solidFill>
                  <a:srgbClr val="FFFFFF"/>
                </a:solidFill>
                <a:latin typeface="Calibri"/>
                <a:cs typeface="Calibri"/>
              </a:rPr>
              <a:t> </a:t>
            </a:r>
            <a:r>
              <a:rPr sz="1100" b="1" u="none" spc="50" dirty="0">
                <a:solidFill>
                  <a:srgbClr val="FFFFFF"/>
                </a:solidFill>
                <a:latin typeface="Calibri"/>
                <a:cs typeface="Calibri"/>
              </a:rPr>
              <a:t>scan</a:t>
            </a:r>
            <a:r>
              <a:rPr sz="1100" b="1" u="none" spc="150" dirty="0">
                <a:solidFill>
                  <a:srgbClr val="FFFFFF"/>
                </a:solidFill>
                <a:latin typeface="Calibri"/>
                <a:cs typeface="Calibri"/>
              </a:rPr>
              <a:t> </a:t>
            </a:r>
            <a:r>
              <a:rPr sz="1100" b="1" u="none" dirty="0">
                <a:solidFill>
                  <a:srgbClr val="FFFFFF"/>
                </a:solidFill>
                <a:latin typeface="Calibri"/>
                <a:cs typeface="Calibri"/>
              </a:rPr>
              <a:t>the</a:t>
            </a:r>
            <a:r>
              <a:rPr sz="1100" b="1" u="none" spc="155" dirty="0">
                <a:solidFill>
                  <a:srgbClr val="FFFFFF"/>
                </a:solidFill>
                <a:latin typeface="Calibri"/>
                <a:cs typeface="Calibri"/>
              </a:rPr>
              <a:t> </a:t>
            </a:r>
            <a:r>
              <a:rPr sz="1100" b="1" u="none" dirty="0">
                <a:solidFill>
                  <a:srgbClr val="FFFFFF"/>
                </a:solidFill>
                <a:latin typeface="Calibri"/>
                <a:cs typeface="Calibri"/>
              </a:rPr>
              <a:t>QR</a:t>
            </a:r>
            <a:r>
              <a:rPr sz="1100" b="1" u="none" spc="155" dirty="0">
                <a:solidFill>
                  <a:srgbClr val="FFFFFF"/>
                </a:solidFill>
                <a:latin typeface="Calibri"/>
                <a:cs typeface="Calibri"/>
              </a:rPr>
              <a:t> </a:t>
            </a:r>
            <a:r>
              <a:rPr sz="1100" b="1" u="none" dirty="0">
                <a:solidFill>
                  <a:srgbClr val="FFFFFF"/>
                </a:solidFill>
                <a:latin typeface="Calibri"/>
                <a:cs typeface="Calibri"/>
              </a:rPr>
              <a:t>code</a:t>
            </a:r>
            <a:r>
              <a:rPr sz="1100" b="1" u="none" spc="155" dirty="0">
                <a:solidFill>
                  <a:srgbClr val="FFFFFF"/>
                </a:solidFill>
                <a:latin typeface="Calibri"/>
                <a:cs typeface="Calibri"/>
              </a:rPr>
              <a:t> </a:t>
            </a:r>
            <a:r>
              <a:rPr sz="1100" u="none" dirty="0">
                <a:solidFill>
                  <a:srgbClr val="FFFFFF"/>
                </a:solidFill>
                <a:latin typeface="Calibri"/>
                <a:cs typeface="Calibri"/>
              </a:rPr>
              <a:t>to</a:t>
            </a:r>
            <a:r>
              <a:rPr sz="1100" u="none" spc="155" dirty="0">
                <a:solidFill>
                  <a:srgbClr val="FFFFFF"/>
                </a:solidFill>
                <a:latin typeface="Calibri"/>
                <a:cs typeface="Calibri"/>
              </a:rPr>
              <a:t> </a:t>
            </a:r>
            <a:r>
              <a:rPr sz="1100" u="none" dirty="0">
                <a:solidFill>
                  <a:srgbClr val="FFFFFF"/>
                </a:solidFill>
                <a:latin typeface="Calibri"/>
                <a:cs typeface="Calibri"/>
              </a:rPr>
              <a:t>download</a:t>
            </a:r>
            <a:r>
              <a:rPr sz="1100" u="none" spc="150" dirty="0">
                <a:solidFill>
                  <a:srgbClr val="FFFFFF"/>
                </a:solidFill>
                <a:latin typeface="Calibri"/>
                <a:cs typeface="Calibri"/>
              </a:rPr>
              <a:t> </a:t>
            </a:r>
            <a:r>
              <a:rPr sz="1100" u="none" spc="-25" dirty="0">
                <a:solidFill>
                  <a:srgbClr val="FFFFFF"/>
                </a:solidFill>
                <a:latin typeface="Calibri"/>
                <a:cs typeface="Calibri"/>
              </a:rPr>
              <a:t>the </a:t>
            </a:r>
            <a:r>
              <a:rPr sz="1100" u="none" dirty="0">
                <a:solidFill>
                  <a:srgbClr val="FFFFFF"/>
                </a:solidFill>
                <a:latin typeface="Calibri"/>
                <a:cs typeface="Calibri"/>
              </a:rPr>
              <a:t>MyWellPortal</a:t>
            </a:r>
            <a:r>
              <a:rPr sz="1100" u="none" spc="95" dirty="0">
                <a:solidFill>
                  <a:srgbClr val="FFFFFF"/>
                </a:solidFill>
                <a:latin typeface="Calibri"/>
                <a:cs typeface="Calibri"/>
              </a:rPr>
              <a:t> </a:t>
            </a:r>
            <a:r>
              <a:rPr sz="1100" u="none" dirty="0">
                <a:solidFill>
                  <a:srgbClr val="FFFFFF"/>
                </a:solidFill>
                <a:latin typeface="Calibri"/>
                <a:cs typeface="Calibri"/>
              </a:rPr>
              <a:t>app</a:t>
            </a:r>
            <a:r>
              <a:rPr sz="1100" u="none" spc="95" dirty="0">
                <a:solidFill>
                  <a:srgbClr val="FFFFFF"/>
                </a:solidFill>
                <a:latin typeface="Calibri"/>
                <a:cs typeface="Calibri"/>
              </a:rPr>
              <a:t> </a:t>
            </a:r>
            <a:r>
              <a:rPr sz="1100" u="none" dirty="0">
                <a:solidFill>
                  <a:srgbClr val="FFFFFF"/>
                </a:solidFill>
                <a:latin typeface="Calibri"/>
                <a:cs typeface="Calibri"/>
              </a:rPr>
              <a:t>and</a:t>
            </a:r>
            <a:r>
              <a:rPr sz="1100" u="none" spc="95" dirty="0">
                <a:solidFill>
                  <a:srgbClr val="FFFFFF"/>
                </a:solidFill>
                <a:latin typeface="Calibri"/>
                <a:cs typeface="Calibri"/>
              </a:rPr>
              <a:t> </a:t>
            </a:r>
            <a:r>
              <a:rPr sz="1100" u="none" dirty="0">
                <a:solidFill>
                  <a:srgbClr val="FFFFFF"/>
                </a:solidFill>
                <a:latin typeface="Calibri"/>
                <a:cs typeface="Calibri"/>
              </a:rPr>
              <a:t>log</a:t>
            </a:r>
            <a:r>
              <a:rPr sz="1100" u="none" spc="95" dirty="0">
                <a:solidFill>
                  <a:srgbClr val="FFFFFF"/>
                </a:solidFill>
                <a:latin typeface="Calibri"/>
                <a:cs typeface="Calibri"/>
              </a:rPr>
              <a:t> </a:t>
            </a:r>
            <a:r>
              <a:rPr sz="1100" u="none" dirty="0">
                <a:solidFill>
                  <a:srgbClr val="FFFFFF"/>
                </a:solidFill>
                <a:latin typeface="Calibri"/>
                <a:cs typeface="Calibri"/>
              </a:rPr>
              <a:t>in</a:t>
            </a:r>
            <a:r>
              <a:rPr sz="1100" u="none" spc="95" dirty="0">
                <a:solidFill>
                  <a:srgbClr val="FFFFFF"/>
                </a:solidFill>
                <a:latin typeface="Calibri"/>
                <a:cs typeface="Calibri"/>
              </a:rPr>
              <a:t> </a:t>
            </a:r>
            <a:r>
              <a:rPr sz="1100" u="none" dirty="0">
                <a:solidFill>
                  <a:srgbClr val="FFFFFF"/>
                </a:solidFill>
                <a:latin typeface="Calibri"/>
                <a:cs typeface="Calibri"/>
              </a:rPr>
              <a:t>with</a:t>
            </a:r>
            <a:r>
              <a:rPr sz="1100" u="none" spc="95" dirty="0">
                <a:solidFill>
                  <a:srgbClr val="FFFFFF"/>
                </a:solidFill>
                <a:latin typeface="Calibri"/>
                <a:cs typeface="Calibri"/>
              </a:rPr>
              <a:t> </a:t>
            </a:r>
            <a:r>
              <a:rPr sz="1100" u="none" dirty="0">
                <a:solidFill>
                  <a:srgbClr val="FFFFFF"/>
                </a:solidFill>
                <a:latin typeface="Calibri"/>
                <a:cs typeface="Calibri"/>
              </a:rPr>
              <a:t>your</a:t>
            </a:r>
            <a:r>
              <a:rPr sz="1100" u="none" spc="95" dirty="0">
                <a:solidFill>
                  <a:srgbClr val="FFFFFF"/>
                </a:solidFill>
                <a:latin typeface="Calibri"/>
                <a:cs typeface="Calibri"/>
              </a:rPr>
              <a:t> </a:t>
            </a:r>
            <a:r>
              <a:rPr sz="1100" u="none" dirty="0">
                <a:solidFill>
                  <a:srgbClr val="FFFFFF"/>
                </a:solidFill>
                <a:latin typeface="Calibri"/>
                <a:cs typeface="Calibri"/>
              </a:rPr>
              <a:t>personal</a:t>
            </a:r>
            <a:r>
              <a:rPr sz="1100" u="none" spc="95" dirty="0">
                <a:solidFill>
                  <a:srgbClr val="FFFFFF"/>
                </a:solidFill>
                <a:latin typeface="Calibri"/>
                <a:cs typeface="Calibri"/>
              </a:rPr>
              <a:t> </a:t>
            </a:r>
            <a:r>
              <a:rPr sz="1100" u="none" dirty="0">
                <a:solidFill>
                  <a:srgbClr val="FFFFFF"/>
                </a:solidFill>
                <a:latin typeface="Calibri"/>
                <a:cs typeface="Calibri"/>
              </a:rPr>
              <a:t>username</a:t>
            </a:r>
            <a:r>
              <a:rPr sz="1100" u="none" spc="95" dirty="0">
                <a:solidFill>
                  <a:srgbClr val="FFFFFF"/>
                </a:solidFill>
                <a:latin typeface="Calibri"/>
                <a:cs typeface="Calibri"/>
              </a:rPr>
              <a:t> </a:t>
            </a:r>
            <a:r>
              <a:rPr sz="1100" u="none" dirty="0">
                <a:solidFill>
                  <a:srgbClr val="FFFFFF"/>
                </a:solidFill>
                <a:latin typeface="Calibri"/>
                <a:cs typeface="Calibri"/>
              </a:rPr>
              <a:t>and</a:t>
            </a:r>
            <a:r>
              <a:rPr sz="1100" u="none" spc="95" dirty="0">
                <a:solidFill>
                  <a:srgbClr val="FFFFFF"/>
                </a:solidFill>
                <a:latin typeface="Calibri"/>
                <a:cs typeface="Calibri"/>
              </a:rPr>
              <a:t> </a:t>
            </a:r>
            <a:r>
              <a:rPr sz="1100" u="none" spc="-10" dirty="0">
                <a:solidFill>
                  <a:srgbClr val="FFFFFF"/>
                </a:solidFill>
                <a:latin typeface="Calibri"/>
                <a:cs typeface="Calibri"/>
              </a:rPr>
              <a:t>password.</a:t>
            </a:r>
            <a:endParaRPr sz="1100">
              <a:latin typeface="Calibri"/>
              <a:cs typeface="Calibri"/>
            </a:endParaRPr>
          </a:p>
          <a:p>
            <a:pPr>
              <a:lnSpc>
                <a:spcPct val="100000"/>
              </a:lnSpc>
              <a:spcBef>
                <a:spcPts val="10"/>
              </a:spcBef>
              <a:buClr>
                <a:srgbClr val="FFFFFF"/>
              </a:buClr>
              <a:buFont typeface="Calibri"/>
              <a:buAutoNum type="arabicPeriod"/>
            </a:pPr>
            <a:endParaRPr sz="1100">
              <a:latin typeface="Calibri"/>
              <a:cs typeface="Calibri"/>
            </a:endParaRPr>
          </a:p>
          <a:p>
            <a:pPr marL="241300" indent="-228600">
              <a:lnSpc>
                <a:spcPct val="100000"/>
              </a:lnSpc>
              <a:buAutoNum type="arabicPeriod"/>
              <a:tabLst>
                <a:tab pos="241300" algn="l"/>
              </a:tabLst>
            </a:pPr>
            <a:r>
              <a:rPr sz="1100" spc="10" dirty="0">
                <a:solidFill>
                  <a:srgbClr val="FFFFFF"/>
                </a:solidFill>
                <a:latin typeface="Calibri"/>
                <a:cs typeface="Calibri"/>
              </a:rPr>
              <a:t>Use</a:t>
            </a:r>
            <a:r>
              <a:rPr sz="1100" spc="60" dirty="0">
                <a:solidFill>
                  <a:srgbClr val="FFFFFF"/>
                </a:solidFill>
                <a:latin typeface="Calibri"/>
                <a:cs typeface="Calibri"/>
              </a:rPr>
              <a:t> </a:t>
            </a:r>
            <a:r>
              <a:rPr sz="1100" spc="10" dirty="0">
                <a:solidFill>
                  <a:srgbClr val="FFFFFF"/>
                </a:solidFill>
                <a:latin typeface="Calibri"/>
                <a:cs typeface="Calibri"/>
              </a:rPr>
              <a:t>the</a:t>
            </a:r>
            <a:r>
              <a:rPr sz="1100" spc="60" dirty="0">
                <a:solidFill>
                  <a:srgbClr val="FFFFFF"/>
                </a:solidFill>
                <a:latin typeface="Calibri"/>
                <a:cs typeface="Calibri"/>
              </a:rPr>
              <a:t> </a:t>
            </a:r>
            <a:r>
              <a:rPr sz="1100" spc="10" dirty="0">
                <a:solidFill>
                  <a:srgbClr val="FFFFFF"/>
                </a:solidFill>
                <a:latin typeface="Calibri"/>
                <a:cs typeface="Calibri"/>
              </a:rPr>
              <a:t>following</a:t>
            </a:r>
            <a:r>
              <a:rPr sz="1100" spc="60" dirty="0">
                <a:solidFill>
                  <a:srgbClr val="FFFFFF"/>
                </a:solidFill>
                <a:latin typeface="Calibri"/>
                <a:cs typeface="Calibri"/>
              </a:rPr>
              <a:t> </a:t>
            </a:r>
            <a:r>
              <a:rPr sz="1100" spc="10" dirty="0">
                <a:solidFill>
                  <a:srgbClr val="FFFFFF"/>
                </a:solidFill>
                <a:latin typeface="Calibri"/>
                <a:cs typeface="Calibri"/>
              </a:rPr>
              <a:t>credentials</a:t>
            </a:r>
            <a:r>
              <a:rPr sz="1100" spc="65" dirty="0">
                <a:solidFill>
                  <a:srgbClr val="FFFFFF"/>
                </a:solidFill>
                <a:latin typeface="Calibri"/>
                <a:cs typeface="Calibri"/>
              </a:rPr>
              <a:t> </a:t>
            </a:r>
            <a:r>
              <a:rPr sz="1100" spc="10" dirty="0">
                <a:solidFill>
                  <a:srgbClr val="FFFFFF"/>
                </a:solidFill>
                <a:latin typeface="Calibri"/>
                <a:cs typeface="Calibri"/>
              </a:rPr>
              <a:t>to</a:t>
            </a:r>
            <a:r>
              <a:rPr sz="1100" spc="60" dirty="0">
                <a:solidFill>
                  <a:srgbClr val="FFFFFF"/>
                </a:solidFill>
                <a:latin typeface="Calibri"/>
                <a:cs typeface="Calibri"/>
              </a:rPr>
              <a:t> </a:t>
            </a:r>
            <a:r>
              <a:rPr sz="1100" spc="10" dirty="0">
                <a:solidFill>
                  <a:srgbClr val="FFFFFF"/>
                </a:solidFill>
                <a:latin typeface="Calibri"/>
                <a:cs typeface="Calibri"/>
              </a:rPr>
              <a:t>log</a:t>
            </a:r>
            <a:r>
              <a:rPr sz="1100" spc="60" dirty="0">
                <a:solidFill>
                  <a:srgbClr val="FFFFFF"/>
                </a:solidFill>
                <a:latin typeface="Calibri"/>
                <a:cs typeface="Calibri"/>
              </a:rPr>
              <a:t> </a:t>
            </a:r>
            <a:r>
              <a:rPr sz="1100" spc="-25" dirty="0">
                <a:solidFill>
                  <a:srgbClr val="FFFFFF"/>
                </a:solidFill>
                <a:latin typeface="Calibri"/>
                <a:cs typeface="Calibri"/>
              </a:rPr>
              <a:t>in:</a:t>
            </a:r>
            <a:endParaRPr sz="1100">
              <a:latin typeface="Calibri"/>
              <a:cs typeface="Calibri"/>
            </a:endParaRPr>
          </a:p>
          <a:p>
            <a:pPr marL="240665">
              <a:lnSpc>
                <a:spcPct val="100000"/>
              </a:lnSpc>
              <a:spcBef>
                <a:spcPts val="815"/>
              </a:spcBef>
            </a:pPr>
            <a:r>
              <a:rPr sz="1100" b="1" spc="20" dirty="0">
                <a:solidFill>
                  <a:srgbClr val="FFFFFF"/>
                </a:solidFill>
                <a:latin typeface="Calibri"/>
                <a:cs typeface="Calibri"/>
              </a:rPr>
              <a:t>Username:</a:t>
            </a:r>
            <a:r>
              <a:rPr sz="1100" b="1" spc="105" dirty="0">
                <a:solidFill>
                  <a:srgbClr val="FFFFFF"/>
                </a:solidFill>
                <a:latin typeface="Calibri"/>
                <a:cs typeface="Calibri"/>
              </a:rPr>
              <a:t> </a:t>
            </a:r>
            <a:r>
              <a:rPr sz="1100" spc="20" dirty="0">
                <a:solidFill>
                  <a:srgbClr val="FFFFFF"/>
                </a:solidFill>
                <a:latin typeface="Calibri"/>
                <a:cs typeface="Calibri"/>
              </a:rPr>
              <a:t>Proviso</a:t>
            </a:r>
            <a:r>
              <a:rPr sz="1100" spc="105" dirty="0">
                <a:solidFill>
                  <a:srgbClr val="FFFFFF"/>
                </a:solidFill>
                <a:latin typeface="Calibri"/>
                <a:cs typeface="Calibri"/>
              </a:rPr>
              <a:t> </a:t>
            </a:r>
            <a:r>
              <a:rPr sz="1100" spc="20" dirty="0">
                <a:solidFill>
                  <a:srgbClr val="FFFFFF"/>
                </a:solidFill>
                <a:latin typeface="Calibri"/>
                <a:cs typeface="Calibri"/>
              </a:rPr>
              <a:t>Email</a:t>
            </a:r>
            <a:r>
              <a:rPr sz="1100" spc="105" dirty="0">
                <a:solidFill>
                  <a:srgbClr val="FFFFFF"/>
                </a:solidFill>
                <a:latin typeface="Calibri"/>
                <a:cs typeface="Calibri"/>
              </a:rPr>
              <a:t> </a:t>
            </a:r>
            <a:r>
              <a:rPr sz="1100" spc="-10" dirty="0">
                <a:solidFill>
                  <a:srgbClr val="FFFFFF"/>
                </a:solidFill>
                <a:latin typeface="Calibri"/>
                <a:cs typeface="Calibri"/>
              </a:rPr>
              <a:t>Address</a:t>
            </a:r>
            <a:endParaRPr sz="1100">
              <a:latin typeface="Calibri"/>
              <a:cs typeface="Calibri"/>
            </a:endParaRPr>
          </a:p>
          <a:p>
            <a:pPr marL="240665">
              <a:lnSpc>
                <a:spcPct val="100000"/>
              </a:lnSpc>
              <a:spcBef>
                <a:spcPts val="365"/>
              </a:spcBef>
            </a:pPr>
            <a:r>
              <a:rPr sz="1100" b="1" spc="45" dirty="0">
                <a:solidFill>
                  <a:srgbClr val="FFFFFF"/>
                </a:solidFill>
                <a:latin typeface="Calibri"/>
                <a:cs typeface="Calibri"/>
              </a:rPr>
              <a:t>Password:</a:t>
            </a:r>
            <a:r>
              <a:rPr sz="1100" b="1" spc="30" dirty="0">
                <a:solidFill>
                  <a:srgbClr val="FFFFFF"/>
                </a:solidFill>
                <a:latin typeface="Calibri"/>
                <a:cs typeface="Calibri"/>
              </a:rPr>
              <a:t> </a:t>
            </a:r>
            <a:r>
              <a:rPr sz="1100" dirty="0">
                <a:solidFill>
                  <a:srgbClr val="FFFFFF"/>
                </a:solidFill>
                <a:latin typeface="Calibri"/>
                <a:cs typeface="Calibri"/>
              </a:rPr>
              <a:t>DOB</a:t>
            </a:r>
            <a:r>
              <a:rPr sz="1100" spc="35" dirty="0">
                <a:solidFill>
                  <a:srgbClr val="FFFFFF"/>
                </a:solidFill>
                <a:latin typeface="Calibri"/>
                <a:cs typeface="Calibri"/>
              </a:rPr>
              <a:t> </a:t>
            </a:r>
            <a:r>
              <a:rPr sz="1100" i="1" spc="-10" dirty="0">
                <a:solidFill>
                  <a:srgbClr val="FFFFFF"/>
                </a:solidFill>
                <a:latin typeface="Calibri"/>
                <a:cs typeface="Calibri"/>
              </a:rPr>
              <a:t>(MMDDYYYY)</a:t>
            </a:r>
            <a:endParaRPr sz="1100">
              <a:latin typeface="Calibri"/>
              <a:cs typeface="Calibri"/>
            </a:endParaRPr>
          </a:p>
          <a:p>
            <a:pPr marL="240665" marR="5080" indent="-228600">
              <a:lnSpc>
                <a:spcPct val="106100"/>
              </a:lnSpc>
              <a:spcBef>
                <a:spcPts val="1270"/>
              </a:spcBef>
              <a:buAutoNum type="arabicPeriod" startAt="3"/>
              <a:tabLst>
                <a:tab pos="240665" algn="l"/>
              </a:tabLst>
            </a:pPr>
            <a:r>
              <a:rPr sz="1100" dirty="0">
                <a:solidFill>
                  <a:srgbClr val="FFFFFF"/>
                </a:solidFill>
                <a:latin typeface="Calibri"/>
                <a:cs typeface="Calibri"/>
              </a:rPr>
              <a:t>Select</a:t>
            </a:r>
            <a:r>
              <a:rPr sz="1100" spc="60" dirty="0">
                <a:solidFill>
                  <a:srgbClr val="FFFFFF"/>
                </a:solidFill>
                <a:latin typeface="Calibri"/>
                <a:cs typeface="Calibri"/>
              </a:rPr>
              <a:t> </a:t>
            </a:r>
            <a:r>
              <a:rPr sz="1100" dirty="0">
                <a:solidFill>
                  <a:srgbClr val="FFFFFF"/>
                </a:solidFill>
                <a:latin typeface="Calibri"/>
                <a:cs typeface="Calibri"/>
              </a:rPr>
              <a:t>the</a:t>
            </a:r>
            <a:r>
              <a:rPr sz="1100" spc="60" dirty="0">
                <a:solidFill>
                  <a:srgbClr val="FFFFFF"/>
                </a:solidFill>
                <a:latin typeface="Calibri"/>
                <a:cs typeface="Calibri"/>
              </a:rPr>
              <a:t> </a:t>
            </a:r>
            <a:r>
              <a:rPr sz="1100" b="1" dirty="0">
                <a:solidFill>
                  <a:srgbClr val="FFFFFF"/>
                </a:solidFill>
                <a:latin typeface="Calibri"/>
                <a:cs typeface="Calibri"/>
              </a:rPr>
              <a:t>‘Rewards’</a:t>
            </a:r>
            <a:r>
              <a:rPr sz="1100" b="1" spc="60" dirty="0">
                <a:solidFill>
                  <a:srgbClr val="FFFFFF"/>
                </a:solidFill>
                <a:latin typeface="Calibri"/>
                <a:cs typeface="Calibri"/>
              </a:rPr>
              <a:t> </a:t>
            </a:r>
            <a:r>
              <a:rPr sz="1100" dirty="0">
                <a:solidFill>
                  <a:srgbClr val="FFFFFF"/>
                </a:solidFill>
                <a:latin typeface="Calibri"/>
                <a:cs typeface="Calibri"/>
              </a:rPr>
              <a:t>tab</a:t>
            </a:r>
            <a:r>
              <a:rPr sz="1100" spc="60" dirty="0">
                <a:solidFill>
                  <a:srgbClr val="FFFFFF"/>
                </a:solidFill>
                <a:latin typeface="Calibri"/>
                <a:cs typeface="Calibri"/>
              </a:rPr>
              <a:t> </a:t>
            </a:r>
            <a:r>
              <a:rPr sz="1100" dirty="0">
                <a:solidFill>
                  <a:srgbClr val="FFFFFF"/>
                </a:solidFill>
                <a:latin typeface="Calibri"/>
                <a:cs typeface="Calibri"/>
              </a:rPr>
              <a:t>at</a:t>
            </a:r>
            <a:r>
              <a:rPr sz="1100" spc="60" dirty="0">
                <a:solidFill>
                  <a:srgbClr val="FFFFFF"/>
                </a:solidFill>
                <a:latin typeface="Calibri"/>
                <a:cs typeface="Calibri"/>
              </a:rPr>
              <a:t> </a:t>
            </a:r>
            <a:r>
              <a:rPr sz="1100" dirty="0">
                <a:solidFill>
                  <a:srgbClr val="FFFFFF"/>
                </a:solidFill>
                <a:latin typeface="Calibri"/>
                <a:cs typeface="Calibri"/>
              </a:rPr>
              <a:t>the</a:t>
            </a:r>
            <a:r>
              <a:rPr sz="1100" spc="65" dirty="0">
                <a:solidFill>
                  <a:srgbClr val="FFFFFF"/>
                </a:solidFill>
                <a:latin typeface="Calibri"/>
                <a:cs typeface="Calibri"/>
              </a:rPr>
              <a:t> </a:t>
            </a:r>
            <a:r>
              <a:rPr sz="1100" dirty="0">
                <a:solidFill>
                  <a:srgbClr val="FFFFFF"/>
                </a:solidFill>
                <a:latin typeface="Calibri"/>
                <a:cs typeface="Calibri"/>
              </a:rPr>
              <a:t>top</a:t>
            </a:r>
            <a:r>
              <a:rPr sz="1100" spc="60" dirty="0">
                <a:solidFill>
                  <a:srgbClr val="FFFFFF"/>
                </a:solidFill>
                <a:latin typeface="Calibri"/>
                <a:cs typeface="Calibri"/>
              </a:rPr>
              <a:t> </a:t>
            </a:r>
            <a:r>
              <a:rPr sz="1100" dirty="0">
                <a:solidFill>
                  <a:srgbClr val="FFFFFF"/>
                </a:solidFill>
                <a:latin typeface="Calibri"/>
                <a:cs typeface="Calibri"/>
              </a:rPr>
              <a:t>of</a:t>
            </a:r>
            <a:r>
              <a:rPr sz="1100" spc="60" dirty="0">
                <a:solidFill>
                  <a:srgbClr val="FFFFFF"/>
                </a:solidFill>
                <a:latin typeface="Calibri"/>
                <a:cs typeface="Calibri"/>
              </a:rPr>
              <a:t> </a:t>
            </a:r>
            <a:r>
              <a:rPr sz="1100" dirty="0">
                <a:solidFill>
                  <a:srgbClr val="FFFFFF"/>
                </a:solidFill>
                <a:latin typeface="Calibri"/>
                <a:cs typeface="Calibri"/>
              </a:rPr>
              <a:t>the</a:t>
            </a:r>
            <a:r>
              <a:rPr sz="1100" spc="60" dirty="0">
                <a:solidFill>
                  <a:srgbClr val="FFFFFF"/>
                </a:solidFill>
                <a:latin typeface="Calibri"/>
                <a:cs typeface="Calibri"/>
              </a:rPr>
              <a:t> </a:t>
            </a:r>
            <a:r>
              <a:rPr sz="1100" dirty="0">
                <a:solidFill>
                  <a:srgbClr val="FFFFFF"/>
                </a:solidFill>
                <a:latin typeface="Calibri"/>
                <a:cs typeface="Calibri"/>
              </a:rPr>
              <a:t>page</a:t>
            </a:r>
            <a:r>
              <a:rPr sz="1100" spc="60" dirty="0">
                <a:solidFill>
                  <a:srgbClr val="FFFFFF"/>
                </a:solidFill>
                <a:latin typeface="Calibri"/>
                <a:cs typeface="Calibri"/>
              </a:rPr>
              <a:t> </a:t>
            </a:r>
            <a:r>
              <a:rPr sz="1100" dirty="0">
                <a:solidFill>
                  <a:srgbClr val="FFFFFF"/>
                </a:solidFill>
                <a:latin typeface="Calibri"/>
                <a:cs typeface="Calibri"/>
              </a:rPr>
              <a:t>to</a:t>
            </a:r>
            <a:r>
              <a:rPr sz="1100" spc="60" dirty="0">
                <a:solidFill>
                  <a:srgbClr val="FFFFFF"/>
                </a:solidFill>
                <a:latin typeface="Calibri"/>
                <a:cs typeface="Calibri"/>
              </a:rPr>
              <a:t> </a:t>
            </a:r>
            <a:r>
              <a:rPr sz="1100" dirty="0">
                <a:solidFill>
                  <a:srgbClr val="FFFFFF"/>
                </a:solidFill>
                <a:latin typeface="Calibri"/>
                <a:cs typeface="Calibri"/>
              </a:rPr>
              <a:t>enroll</a:t>
            </a:r>
            <a:r>
              <a:rPr sz="1100" spc="65" dirty="0">
                <a:solidFill>
                  <a:srgbClr val="FFFFFF"/>
                </a:solidFill>
                <a:latin typeface="Calibri"/>
                <a:cs typeface="Calibri"/>
              </a:rPr>
              <a:t> </a:t>
            </a:r>
            <a:r>
              <a:rPr sz="1100" dirty="0">
                <a:solidFill>
                  <a:srgbClr val="FFFFFF"/>
                </a:solidFill>
                <a:latin typeface="Calibri"/>
                <a:cs typeface="Calibri"/>
              </a:rPr>
              <a:t>in</a:t>
            </a:r>
            <a:r>
              <a:rPr sz="1100" spc="60" dirty="0">
                <a:solidFill>
                  <a:srgbClr val="FFFFFF"/>
                </a:solidFill>
                <a:latin typeface="Calibri"/>
                <a:cs typeface="Calibri"/>
              </a:rPr>
              <a:t> </a:t>
            </a:r>
            <a:r>
              <a:rPr sz="1100" dirty="0">
                <a:solidFill>
                  <a:srgbClr val="FFFFFF"/>
                </a:solidFill>
                <a:latin typeface="Calibri"/>
                <a:cs typeface="Calibri"/>
              </a:rPr>
              <a:t>the</a:t>
            </a:r>
            <a:r>
              <a:rPr sz="1100" spc="60" dirty="0">
                <a:solidFill>
                  <a:srgbClr val="FFFFFF"/>
                </a:solidFill>
                <a:latin typeface="Calibri"/>
                <a:cs typeface="Calibri"/>
              </a:rPr>
              <a:t> </a:t>
            </a:r>
            <a:r>
              <a:rPr sz="1100" dirty="0">
                <a:solidFill>
                  <a:srgbClr val="FFFFFF"/>
                </a:solidFill>
                <a:latin typeface="Calibri"/>
                <a:cs typeface="Calibri"/>
              </a:rPr>
              <a:t>2025</a:t>
            </a:r>
            <a:r>
              <a:rPr sz="1100" spc="60" dirty="0">
                <a:solidFill>
                  <a:srgbClr val="FFFFFF"/>
                </a:solidFill>
                <a:latin typeface="Calibri"/>
                <a:cs typeface="Calibri"/>
              </a:rPr>
              <a:t> </a:t>
            </a:r>
            <a:r>
              <a:rPr sz="1100" dirty="0">
                <a:solidFill>
                  <a:srgbClr val="FFFFFF"/>
                </a:solidFill>
                <a:latin typeface="Calibri"/>
                <a:cs typeface="Calibri"/>
              </a:rPr>
              <a:t>-</a:t>
            </a:r>
            <a:r>
              <a:rPr sz="1100" spc="60" dirty="0">
                <a:solidFill>
                  <a:srgbClr val="FFFFFF"/>
                </a:solidFill>
                <a:latin typeface="Calibri"/>
                <a:cs typeface="Calibri"/>
              </a:rPr>
              <a:t> </a:t>
            </a:r>
            <a:r>
              <a:rPr sz="1100" spc="-20" dirty="0">
                <a:solidFill>
                  <a:srgbClr val="FFFFFF"/>
                </a:solidFill>
                <a:latin typeface="Calibri"/>
                <a:cs typeface="Calibri"/>
              </a:rPr>
              <a:t>2026 </a:t>
            </a:r>
            <a:r>
              <a:rPr sz="1100" spc="-10" dirty="0">
                <a:solidFill>
                  <a:srgbClr val="FFFFFF"/>
                </a:solidFill>
                <a:latin typeface="Calibri"/>
                <a:cs typeface="Calibri"/>
              </a:rPr>
              <a:t>program.</a:t>
            </a:r>
            <a:endParaRPr sz="1100">
              <a:latin typeface="Calibri"/>
              <a:cs typeface="Calibri"/>
            </a:endParaRPr>
          </a:p>
        </p:txBody>
      </p:sp>
      <p:pic>
        <p:nvPicPr>
          <p:cNvPr id="6" name="object 6"/>
          <p:cNvPicPr/>
          <p:nvPr/>
        </p:nvPicPr>
        <p:blipFill>
          <a:blip r:embed="rId3" cstate="print"/>
          <a:stretch>
            <a:fillRect/>
          </a:stretch>
        </p:blipFill>
        <p:spPr>
          <a:xfrm>
            <a:off x="1423060" y="9646153"/>
            <a:ext cx="393730" cy="85269"/>
          </a:xfrm>
          <a:prstGeom prst="rect">
            <a:avLst/>
          </a:prstGeom>
        </p:spPr>
      </p:pic>
      <p:grpSp>
        <p:nvGrpSpPr>
          <p:cNvPr id="7" name="object 7"/>
          <p:cNvGrpSpPr/>
          <p:nvPr/>
        </p:nvGrpSpPr>
        <p:grpSpPr>
          <a:xfrm>
            <a:off x="721090" y="9450849"/>
            <a:ext cx="1108075" cy="199390"/>
            <a:chOff x="721090" y="9450849"/>
            <a:chExt cx="1108075" cy="199390"/>
          </a:xfrm>
        </p:grpSpPr>
        <p:pic>
          <p:nvPicPr>
            <p:cNvPr id="8" name="object 8"/>
            <p:cNvPicPr/>
            <p:nvPr/>
          </p:nvPicPr>
          <p:blipFill>
            <a:blip r:embed="rId4" cstate="print"/>
            <a:stretch>
              <a:fillRect/>
            </a:stretch>
          </p:blipFill>
          <p:spPr>
            <a:xfrm>
              <a:off x="721090" y="9450854"/>
              <a:ext cx="210934" cy="146342"/>
            </a:xfrm>
            <a:prstGeom prst="rect">
              <a:avLst/>
            </a:prstGeom>
          </p:spPr>
        </p:pic>
        <p:pic>
          <p:nvPicPr>
            <p:cNvPr id="9" name="object 9"/>
            <p:cNvPicPr/>
            <p:nvPr/>
          </p:nvPicPr>
          <p:blipFill>
            <a:blip r:embed="rId5" cstate="print"/>
            <a:stretch>
              <a:fillRect/>
            </a:stretch>
          </p:blipFill>
          <p:spPr>
            <a:xfrm>
              <a:off x="961330" y="9450855"/>
              <a:ext cx="122796" cy="149796"/>
            </a:xfrm>
            <a:prstGeom prst="rect">
              <a:avLst/>
            </a:prstGeom>
          </p:spPr>
        </p:pic>
        <p:pic>
          <p:nvPicPr>
            <p:cNvPr id="10" name="object 10"/>
            <p:cNvPicPr/>
            <p:nvPr/>
          </p:nvPicPr>
          <p:blipFill>
            <a:blip r:embed="rId6" cstate="print"/>
            <a:stretch>
              <a:fillRect/>
            </a:stretch>
          </p:blipFill>
          <p:spPr>
            <a:xfrm>
              <a:off x="1119668" y="9450858"/>
              <a:ext cx="239488" cy="199351"/>
            </a:xfrm>
            <a:prstGeom prst="rect">
              <a:avLst/>
            </a:prstGeom>
          </p:spPr>
        </p:pic>
        <p:pic>
          <p:nvPicPr>
            <p:cNvPr id="11" name="object 11"/>
            <p:cNvPicPr/>
            <p:nvPr/>
          </p:nvPicPr>
          <p:blipFill>
            <a:blip r:embed="rId7" cstate="print"/>
            <a:stretch>
              <a:fillRect/>
            </a:stretch>
          </p:blipFill>
          <p:spPr>
            <a:xfrm>
              <a:off x="1395079" y="9454306"/>
              <a:ext cx="127825" cy="146342"/>
            </a:xfrm>
            <a:prstGeom prst="rect">
              <a:avLst/>
            </a:prstGeom>
          </p:spPr>
        </p:pic>
        <p:pic>
          <p:nvPicPr>
            <p:cNvPr id="12" name="object 12"/>
            <p:cNvPicPr/>
            <p:nvPr/>
          </p:nvPicPr>
          <p:blipFill>
            <a:blip r:embed="rId8" cstate="print"/>
            <a:stretch>
              <a:fillRect/>
            </a:stretch>
          </p:blipFill>
          <p:spPr>
            <a:xfrm>
              <a:off x="1551711" y="9450849"/>
              <a:ext cx="128257" cy="149796"/>
            </a:xfrm>
            <a:prstGeom prst="rect">
              <a:avLst/>
            </a:prstGeom>
          </p:spPr>
        </p:pic>
        <p:pic>
          <p:nvPicPr>
            <p:cNvPr id="13" name="object 13"/>
            <p:cNvPicPr/>
            <p:nvPr/>
          </p:nvPicPr>
          <p:blipFill>
            <a:blip r:embed="rId8" cstate="print"/>
            <a:stretch>
              <a:fillRect/>
            </a:stretch>
          </p:blipFill>
          <p:spPr>
            <a:xfrm>
              <a:off x="1700890" y="9450849"/>
              <a:ext cx="128257" cy="149796"/>
            </a:xfrm>
            <a:prstGeom prst="rect">
              <a:avLst/>
            </a:prstGeom>
          </p:spPr>
        </p:pic>
      </p:grpSp>
      <p:pic>
        <p:nvPicPr>
          <p:cNvPr id="14" name="object 14"/>
          <p:cNvPicPr/>
          <p:nvPr/>
        </p:nvPicPr>
        <p:blipFill>
          <a:blip r:embed="rId9" cstate="print"/>
          <a:stretch>
            <a:fillRect/>
          </a:stretch>
        </p:blipFill>
        <p:spPr>
          <a:xfrm>
            <a:off x="453451" y="9312321"/>
            <a:ext cx="217347" cy="210632"/>
          </a:xfrm>
          <a:prstGeom prst="rect">
            <a:avLst/>
          </a:prstGeom>
        </p:spPr>
      </p:pic>
      <p:sp>
        <p:nvSpPr>
          <p:cNvPr id="15" name="object 15"/>
          <p:cNvSpPr/>
          <p:nvPr/>
        </p:nvSpPr>
        <p:spPr>
          <a:xfrm>
            <a:off x="1926775" y="9324351"/>
            <a:ext cx="0" cy="495934"/>
          </a:xfrm>
          <a:custGeom>
            <a:avLst/>
            <a:gdLst/>
            <a:ahLst/>
            <a:cxnLst/>
            <a:rect l="l" t="t" r="r" b="b"/>
            <a:pathLst>
              <a:path h="495934">
                <a:moveTo>
                  <a:pt x="0" y="0"/>
                </a:moveTo>
                <a:lnTo>
                  <a:pt x="0" y="495884"/>
                </a:lnTo>
              </a:path>
            </a:pathLst>
          </a:custGeom>
          <a:ln w="5930">
            <a:solidFill>
              <a:srgbClr val="1C3664"/>
            </a:solidFill>
          </a:ln>
        </p:spPr>
        <p:txBody>
          <a:bodyPr wrap="square" lIns="0" tIns="0" rIns="0" bIns="0" rtlCol="0"/>
          <a:lstStyle/>
          <a:p>
            <a:endParaRPr/>
          </a:p>
        </p:txBody>
      </p:sp>
      <p:pic>
        <p:nvPicPr>
          <p:cNvPr id="16" name="object 16"/>
          <p:cNvPicPr/>
          <p:nvPr/>
        </p:nvPicPr>
        <p:blipFill>
          <a:blip r:embed="rId10" cstate="print"/>
          <a:stretch>
            <a:fillRect/>
          </a:stretch>
        </p:blipFill>
        <p:spPr>
          <a:xfrm>
            <a:off x="2048662" y="9212732"/>
            <a:ext cx="721969" cy="719124"/>
          </a:xfrm>
          <a:prstGeom prst="rect">
            <a:avLst/>
          </a:prstGeom>
        </p:spPr>
      </p:pic>
      <p:sp>
        <p:nvSpPr>
          <p:cNvPr id="17" name="object 17"/>
          <p:cNvSpPr txBox="1"/>
          <p:nvPr/>
        </p:nvSpPr>
        <p:spPr>
          <a:xfrm>
            <a:off x="444500" y="3990595"/>
            <a:ext cx="4801235" cy="1870448"/>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1C3664"/>
                </a:solidFill>
                <a:latin typeface="Calibri"/>
                <a:cs typeface="Calibri"/>
              </a:rPr>
              <a:t>Unlock</a:t>
            </a:r>
            <a:r>
              <a:rPr sz="1800" b="1" dirty="0">
                <a:solidFill>
                  <a:srgbClr val="1C3664"/>
                </a:solidFill>
                <a:latin typeface="Calibri"/>
                <a:cs typeface="Calibri"/>
              </a:rPr>
              <a:t> </a:t>
            </a:r>
            <a:r>
              <a:rPr sz="1800" b="1" spc="75" dirty="0">
                <a:solidFill>
                  <a:srgbClr val="1C3664"/>
                </a:solidFill>
                <a:latin typeface="Calibri"/>
                <a:cs typeface="Calibri"/>
              </a:rPr>
              <a:t>your</a:t>
            </a:r>
            <a:r>
              <a:rPr sz="1800" b="1" dirty="0">
                <a:solidFill>
                  <a:srgbClr val="1C3664"/>
                </a:solidFill>
                <a:latin typeface="Calibri"/>
                <a:cs typeface="Calibri"/>
              </a:rPr>
              <a:t> </a:t>
            </a:r>
            <a:r>
              <a:rPr sz="1800" b="1" spc="65" dirty="0">
                <a:solidFill>
                  <a:srgbClr val="1C3664"/>
                </a:solidFill>
                <a:latin typeface="Calibri"/>
                <a:cs typeface="Calibri"/>
              </a:rPr>
              <a:t>potential.</a:t>
            </a:r>
            <a:r>
              <a:rPr sz="1800" b="1" dirty="0">
                <a:solidFill>
                  <a:srgbClr val="1C3664"/>
                </a:solidFill>
                <a:latin typeface="Calibri"/>
                <a:cs typeface="Calibri"/>
              </a:rPr>
              <a:t> </a:t>
            </a:r>
            <a:r>
              <a:rPr sz="1800" b="1" spc="70" dirty="0">
                <a:solidFill>
                  <a:srgbClr val="1C3664"/>
                </a:solidFill>
                <a:latin typeface="Calibri"/>
                <a:cs typeface="Calibri"/>
              </a:rPr>
              <a:t>Reward</a:t>
            </a:r>
            <a:r>
              <a:rPr sz="1800" b="1" dirty="0">
                <a:solidFill>
                  <a:srgbClr val="1C3664"/>
                </a:solidFill>
                <a:latin typeface="Calibri"/>
                <a:cs typeface="Calibri"/>
              </a:rPr>
              <a:t> </a:t>
            </a:r>
            <a:r>
              <a:rPr sz="1800" b="1" spc="50" dirty="0">
                <a:solidFill>
                  <a:srgbClr val="1C3664"/>
                </a:solidFill>
                <a:latin typeface="Calibri"/>
                <a:cs typeface="Calibri"/>
              </a:rPr>
              <a:t>yourself.</a:t>
            </a:r>
            <a:endParaRPr sz="1800" dirty="0">
              <a:latin typeface="Calibri"/>
              <a:cs typeface="Calibri"/>
            </a:endParaRPr>
          </a:p>
          <a:p>
            <a:pPr marL="12700" marR="5080">
              <a:lnSpc>
                <a:spcPct val="104200"/>
              </a:lnSpc>
              <a:spcBef>
                <a:spcPts val="869"/>
              </a:spcBef>
            </a:pPr>
            <a:r>
              <a:rPr sz="1200" dirty="0">
                <a:solidFill>
                  <a:srgbClr val="1C3664"/>
                </a:solidFill>
                <a:latin typeface="Calibri"/>
                <a:cs typeface="Calibri"/>
              </a:rPr>
              <a:t>The</a:t>
            </a:r>
            <a:r>
              <a:rPr sz="1200" spc="50" dirty="0">
                <a:solidFill>
                  <a:srgbClr val="1C3664"/>
                </a:solidFill>
                <a:latin typeface="Calibri"/>
                <a:cs typeface="Calibri"/>
              </a:rPr>
              <a:t> </a:t>
            </a:r>
            <a:r>
              <a:rPr sz="1200" dirty="0">
                <a:solidFill>
                  <a:srgbClr val="1C3664"/>
                </a:solidFill>
                <a:latin typeface="Calibri"/>
                <a:cs typeface="Calibri"/>
              </a:rPr>
              <a:t>2025</a:t>
            </a:r>
            <a:r>
              <a:rPr sz="1200" spc="50" dirty="0">
                <a:solidFill>
                  <a:srgbClr val="1C3664"/>
                </a:solidFill>
                <a:latin typeface="Calibri"/>
                <a:cs typeface="Calibri"/>
              </a:rPr>
              <a:t> </a:t>
            </a:r>
            <a:r>
              <a:rPr sz="1200" dirty="0">
                <a:solidFill>
                  <a:srgbClr val="1C3664"/>
                </a:solidFill>
                <a:latin typeface="Calibri"/>
                <a:cs typeface="Calibri"/>
              </a:rPr>
              <a:t>-</a:t>
            </a:r>
            <a:r>
              <a:rPr sz="1200" spc="50" dirty="0">
                <a:solidFill>
                  <a:srgbClr val="1C3664"/>
                </a:solidFill>
                <a:latin typeface="Calibri"/>
                <a:cs typeface="Calibri"/>
              </a:rPr>
              <a:t> </a:t>
            </a:r>
            <a:r>
              <a:rPr sz="1200" dirty="0">
                <a:solidFill>
                  <a:srgbClr val="1C3664"/>
                </a:solidFill>
                <a:latin typeface="Calibri"/>
                <a:cs typeface="Calibri"/>
              </a:rPr>
              <a:t>2026</a:t>
            </a:r>
            <a:r>
              <a:rPr sz="1200" spc="50" dirty="0">
                <a:solidFill>
                  <a:srgbClr val="1C3664"/>
                </a:solidFill>
                <a:latin typeface="Calibri"/>
                <a:cs typeface="Calibri"/>
              </a:rPr>
              <a:t> </a:t>
            </a:r>
            <a:r>
              <a:rPr sz="1200" dirty="0">
                <a:solidFill>
                  <a:srgbClr val="1C3664"/>
                </a:solidFill>
                <a:latin typeface="Calibri"/>
                <a:cs typeface="Calibri"/>
              </a:rPr>
              <a:t>Proviso</a:t>
            </a:r>
            <a:r>
              <a:rPr sz="1200" spc="50" dirty="0">
                <a:solidFill>
                  <a:srgbClr val="1C3664"/>
                </a:solidFill>
                <a:latin typeface="Calibri"/>
                <a:cs typeface="Calibri"/>
              </a:rPr>
              <a:t> </a:t>
            </a:r>
            <a:r>
              <a:rPr sz="1200" dirty="0">
                <a:solidFill>
                  <a:srgbClr val="1C3664"/>
                </a:solidFill>
                <a:latin typeface="Calibri"/>
                <a:cs typeface="Calibri"/>
              </a:rPr>
              <a:t>Wellness</a:t>
            </a:r>
            <a:r>
              <a:rPr sz="1200" spc="50" dirty="0">
                <a:solidFill>
                  <a:srgbClr val="1C3664"/>
                </a:solidFill>
                <a:latin typeface="Calibri"/>
                <a:cs typeface="Calibri"/>
              </a:rPr>
              <a:t> </a:t>
            </a:r>
            <a:r>
              <a:rPr sz="1200" dirty="0">
                <a:solidFill>
                  <a:srgbClr val="1C3664"/>
                </a:solidFill>
                <a:latin typeface="Calibri"/>
                <a:cs typeface="Calibri"/>
              </a:rPr>
              <a:t>Program</a:t>
            </a:r>
            <a:r>
              <a:rPr sz="1200" spc="50" dirty="0">
                <a:solidFill>
                  <a:srgbClr val="1C3664"/>
                </a:solidFill>
                <a:latin typeface="Calibri"/>
                <a:cs typeface="Calibri"/>
              </a:rPr>
              <a:t> </a:t>
            </a:r>
            <a:r>
              <a:rPr sz="1200" dirty="0">
                <a:solidFill>
                  <a:srgbClr val="1C3664"/>
                </a:solidFill>
                <a:latin typeface="Calibri"/>
                <a:cs typeface="Calibri"/>
              </a:rPr>
              <a:t>is</a:t>
            </a:r>
            <a:r>
              <a:rPr sz="1200" spc="50" dirty="0">
                <a:solidFill>
                  <a:srgbClr val="1C3664"/>
                </a:solidFill>
                <a:latin typeface="Calibri"/>
                <a:cs typeface="Calibri"/>
              </a:rPr>
              <a:t> </a:t>
            </a:r>
            <a:r>
              <a:rPr sz="1200" dirty="0">
                <a:solidFill>
                  <a:srgbClr val="1C3664"/>
                </a:solidFill>
                <a:latin typeface="Calibri"/>
                <a:cs typeface="Calibri"/>
              </a:rPr>
              <a:t>offered</a:t>
            </a:r>
            <a:r>
              <a:rPr sz="1200" spc="50" dirty="0">
                <a:solidFill>
                  <a:srgbClr val="1C3664"/>
                </a:solidFill>
                <a:latin typeface="Calibri"/>
                <a:cs typeface="Calibri"/>
              </a:rPr>
              <a:t> </a:t>
            </a:r>
            <a:r>
              <a:rPr sz="1200" dirty="0">
                <a:solidFill>
                  <a:srgbClr val="1C3664"/>
                </a:solidFill>
                <a:latin typeface="Calibri"/>
                <a:cs typeface="Calibri"/>
              </a:rPr>
              <a:t>to</a:t>
            </a:r>
            <a:r>
              <a:rPr sz="1200" spc="50" dirty="0">
                <a:solidFill>
                  <a:srgbClr val="1C3664"/>
                </a:solidFill>
                <a:latin typeface="Calibri"/>
                <a:cs typeface="Calibri"/>
              </a:rPr>
              <a:t> </a:t>
            </a:r>
            <a:r>
              <a:rPr sz="1200" dirty="0">
                <a:solidFill>
                  <a:srgbClr val="1C3664"/>
                </a:solidFill>
                <a:latin typeface="Calibri"/>
                <a:cs typeface="Calibri"/>
              </a:rPr>
              <a:t>all</a:t>
            </a:r>
            <a:r>
              <a:rPr sz="1200" spc="55" dirty="0">
                <a:solidFill>
                  <a:srgbClr val="1C3664"/>
                </a:solidFill>
                <a:latin typeface="Calibri"/>
                <a:cs typeface="Calibri"/>
              </a:rPr>
              <a:t> </a:t>
            </a:r>
            <a:r>
              <a:rPr sz="1200" spc="-10" dirty="0">
                <a:solidFill>
                  <a:srgbClr val="1C3664"/>
                </a:solidFill>
                <a:latin typeface="Calibri"/>
                <a:cs typeface="Calibri"/>
              </a:rPr>
              <a:t>medically </a:t>
            </a:r>
            <a:r>
              <a:rPr sz="1200" spc="10" dirty="0">
                <a:solidFill>
                  <a:srgbClr val="1C3664"/>
                </a:solidFill>
                <a:latin typeface="Calibri"/>
                <a:cs typeface="Calibri"/>
              </a:rPr>
              <a:t>enrolled</a:t>
            </a:r>
            <a:r>
              <a:rPr sz="1200" spc="55" dirty="0">
                <a:solidFill>
                  <a:srgbClr val="1C3664"/>
                </a:solidFill>
                <a:latin typeface="Calibri"/>
                <a:cs typeface="Calibri"/>
              </a:rPr>
              <a:t> </a:t>
            </a:r>
            <a:r>
              <a:rPr sz="1200" spc="10" dirty="0">
                <a:solidFill>
                  <a:srgbClr val="1C3664"/>
                </a:solidFill>
                <a:latin typeface="Calibri"/>
                <a:cs typeface="Calibri"/>
              </a:rPr>
              <a:t>employees.</a:t>
            </a:r>
            <a:r>
              <a:rPr sz="1200" spc="60" dirty="0">
                <a:solidFill>
                  <a:srgbClr val="1C3664"/>
                </a:solidFill>
                <a:latin typeface="Calibri"/>
                <a:cs typeface="Calibri"/>
              </a:rPr>
              <a:t> </a:t>
            </a:r>
            <a:r>
              <a:rPr sz="1200" spc="10" dirty="0">
                <a:solidFill>
                  <a:srgbClr val="1C3664"/>
                </a:solidFill>
                <a:latin typeface="Calibri"/>
                <a:cs typeface="Calibri"/>
              </a:rPr>
              <a:t>Beginning</a:t>
            </a:r>
            <a:r>
              <a:rPr sz="1200" spc="55" dirty="0">
                <a:solidFill>
                  <a:srgbClr val="1C3664"/>
                </a:solidFill>
                <a:latin typeface="Calibri"/>
                <a:cs typeface="Calibri"/>
              </a:rPr>
              <a:t> </a:t>
            </a:r>
            <a:r>
              <a:rPr sz="1200" spc="10" dirty="0">
                <a:solidFill>
                  <a:srgbClr val="1C3664"/>
                </a:solidFill>
                <a:latin typeface="Calibri"/>
                <a:cs typeface="Calibri"/>
              </a:rPr>
              <a:t>August</a:t>
            </a:r>
            <a:r>
              <a:rPr sz="1200" spc="60" dirty="0">
                <a:solidFill>
                  <a:srgbClr val="1C3664"/>
                </a:solidFill>
                <a:latin typeface="Calibri"/>
                <a:cs typeface="Calibri"/>
              </a:rPr>
              <a:t> </a:t>
            </a:r>
            <a:r>
              <a:rPr sz="1200" spc="10" dirty="0">
                <a:solidFill>
                  <a:srgbClr val="1C3664"/>
                </a:solidFill>
                <a:latin typeface="Calibri"/>
                <a:cs typeface="Calibri"/>
              </a:rPr>
              <a:t>1,</a:t>
            </a:r>
            <a:r>
              <a:rPr sz="1200" spc="55" dirty="0">
                <a:solidFill>
                  <a:srgbClr val="1C3664"/>
                </a:solidFill>
                <a:latin typeface="Calibri"/>
                <a:cs typeface="Calibri"/>
              </a:rPr>
              <a:t> </a:t>
            </a:r>
            <a:r>
              <a:rPr sz="1200" spc="10" dirty="0">
                <a:solidFill>
                  <a:srgbClr val="1C3664"/>
                </a:solidFill>
                <a:latin typeface="Calibri"/>
                <a:cs typeface="Calibri"/>
              </a:rPr>
              <a:t>you</a:t>
            </a:r>
            <a:r>
              <a:rPr sz="1200" spc="60" dirty="0">
                <a:solidFill>
                  <a:srgbClr val="1C3664"/>
                </a:solidFill>
                <a:latin typeface="Calibri"/>
                <a:cs typeface="Calibri"/>
              </a:rPr>
              <a:t> </a:t>
            </a:r>
            <a:r>
              <a:rPr sz="1200" spc="10" dirty="0">
                <a:solidFill>
                  <a:srgbClr val="1C3664"/>
                </a:solidFill>
                <a:latin typeface="Calibri"/>
                <a:cs typeface="Calibri"/>
              </a:rPr>
              <a:t>can</a:t>
            </a:r>
            <a:r>
              <a:rPr sz="1200" spc="55" dirty="0">
                <a:solidFill>
                  <a:srgbClr val="1C3664"/>
                </a:solidFill>
                <a:latin typeface="Calibri"/>
                <a:cs typeface="Calibri"/>
              </a:rPr>
              <a:t> </a:t>
            </a:r>
            <a:r>
              <a:rPr sz="1200" spc="10" dirty="0">
                <a:solidFill>
                  <a:srgbClr val="1C3664"/>
                </a:solidFill>
                <a:latin typeface="Calibri"/>
                <a:cs typeface="Calibri"/>
              </a:rPr>
              <a:t>complete</a:t>
            </a:r>
            <a:r>
              <a:rPr sz="1200" spc="60" dirty="0">
                <a:solidFill>
                  <a:srgbClr val="1C3664"/>
                </a:solidFill>
                <a:latin typeface="Calibri"/>
                <a:cs typeface="Calibri"/>
              </a:rPr>
              <a:t> </a:t>
            </a:r>
            <a:r>
              <a:rPr sz="1200" spc="10" dirty="0">
                <a:solidFill>
                  <a:srgbClr val="1C3664"/>
                </a:solidFill>
                <a:latin typeface="Calibri"/>
                <a:cs typeface="Calibri"/>
              </a:rPr>
              <a:t>the</a:t>
            </a:r>
            <a:r>
              <a:rPr sz="1200" spc="55" dirty="0">
                <a:solidFill>
                  <a:srgbClr val="1C3664"/>
                </a:solidFill>
                <a:latin typeface="Calibri"/>
                <a:cs typeface="Calibri"/>
              </a:rPr>
              <a:t> </a:t>
            </a:r>
            <a:r>
              <a:rPr sz="1200" spc="-10" dirty="0">
                <a:solidFill>
                  <a:srgbClr val="1C3664"/>
                </a:solidFill>
                <a:latin typeface="Calibri"/>
                <a:cs typeface="Calibri"/>
              </a:rPr>
              <a:t>qualifying </a:t>
            </a:r>
            <a:r>
              <a:rPr sz="1200" dirty="0">
                <a:solidFill>
                  <a:srgbClr val="1C3664"/>
                </a:solidFill>
                <a:latin typeface="Calibri"/>
                <a:cs typeface="Calibri"/>
              </a:rPr>
              <a:t>wellness</a:t>
            </a:r>
            <a:r>
              <a:rPr sz="1200" spc="125" dirty="0">
                <a:solidFill>
                  <a:srgbClr val="1C3664"/>
                </a:solidFill>
                <a:latin typeface="Calibri"/>
                <a:cs typeface="Calibri"/>
              </a:rPr>
              <a:t> </a:t>
            </a:r>
            <a:r>
              <a:rPr sz="1200" dirty="0">
                <a:solidFill>
                  <a:srgbClr val="1C3664"/>
                </a:solidFill>
                <a:latin typeface="Calibri"/>
                <a:cs typeface="Calibri"/>
              </a:rPr>
              <a:t>activities</a:t>
            </a:r>
            <a:r>
              <a:rPr sz="1200" spc="125" dirty="0">
                <a:solidFill>
                  <a:srgbClr val="1C3664"/>
                </a:solidFill>
                <a:latin typeface="Calibri"/>
                <a:cs typeface="Calibri"/>
              </a:rPr>
              <a:t> </a:t>
            </a:r>
            <a:r>
              <a:rPr sz="1200" dirty="0">
                <a:solidFill>
                  <a:srgbClr val="1C3664"/>
                </a:solidFill>
                <a:latin typeface="Calibri"/>
                <a:cs typeface="Calibri"/>
              </a:rPr>
              <a:t>listed</a:t>
            </a:r>
            <a:r>
              <a:rPr sz="1200" spc="125" dirty="0">
                <a:solidFill>
                  <a:srgbClr val="1C3664"/>
                </a:solidFill>
                <a:latin typeface="Calibri"/>
                <a:cs typeface="Calibri"/>
              </a:rPr>
              <a:t> </a:t>
            </a:r>
            <a:r>
              <a:rPr sz="1200" dirty="0">
                <a:solidFill>
                  <a:srgbClr val="1C3664"/>
                </a:solidFill>
                <a:latin typeface="Calibri"/>
                <a:cs typeface="Calibri"/>
              </a:rPr>
              <a:t>within</a:t>
            </a:r>
            <a:r>
              <a:rPr sz="1200" spc="125" dirty="0">
                <a:solidFill>
                  <a:srgbClr val="1C3664"/>
                </a:solidFill>
                <a:latin typeface="Calibri"/>
                <a:cs typeface="Calibri"/>
              </a:rPr>
              <a:t> </a:t>
            </a:r>
            <a:r>
              <a:rPr sz="1200" dirty="0">
                <a:solidFill>
                  <a:srgbClr val="1C3664"/>
                </a:solidFill>
                <a:latin typeface="Calibri"/>
                <a:cs typeface="Calibri"/>
              </a:rPr>
              <a:t>the</a:t>
            </a:r>
            <a:r>
              <a:rPr sz="1200" spc="125" dirty="0">
                <a:solidFill>
                  <a:srgbClr val="1C3664"/>
                </a:solidFill>
                <a:latin typeface="Calibri"/>
                <a:cs typeface="Calibri"/>
              </a:rPr>
              <a:t> </a:t>
            </a:r>
            <a:r>
              <a:rPr sz="1200" dirty="0">
                <a:solidFill>
                  <a:srgbClr val="1C3664"/>
                </a:solidFill>
                <a:latin typeface="Calibri"/>
                <a:cs typeface="Calibri"/>
              </a:rPr>
              <a:t>guide</a:t>
            </a:r>
            <a:r>
              <a:rPr sz="1200" spc="125" dirty="0">
                <a:solidFill>
                  <a:srgbClr val="1C3664"/>
                </a:solidFill>
                <a:latin typeface="Calibri"/>
                <a:cs typeface="Calibri"/>
              </a:rPr>
              <a:t> </a:t>
            </a:r>
            <a:r>
              <a:rPr sz="1200" dirty="0">
                <a:solidFill>
                  <a:srgbClr val="1C3664"/>
                </a:solidFill>
                <a:latin typeface="Calibri"/>
                <a:cs typeface="Calibri"/>
              </a:rPr>
              <a:t>to</a:t>
            </a:r>
            <a:r>
              <a:rPr sz="1200" spc="125" dirty="0">
                <a:solidFill>
                  <a:srgbClr val="1C3664"/>
                </a:solidFill>
                <a:latin typeface="Calibri"/>
                <a:cs typeface="Calibri"/>
              </a:rPr>
              <a:t> </a:t>
            </a:r>
            <a:r>
              <a:rPr sz="1200" dirty="0">
                <a:solidFill>
                  <a:srgbClr val="1C3664"/>
                </a:solidFill>
                <a:latin typeface="Calibri"/>
                <a:cs typeface="Calibri"/>
              </a:rPr>
              <a:t>begin</a:t>
            </a:r>
            <a:r>
              <a:rPr sz="1200" spc="125" dirty="0">
                <a:solidFill>
                  <a:srgbClr val="1C3664"/>
                </a:solidFill>
                <a:latin typeface="Calibri"/>
                <a:cs typeface="Calibri"/>
              </a:rPr>
              <a:t> </a:t>
            </a:r>
            <a:r>
              <a:rPr sz="1200" dirty="0">
                <a:solidFill>
                  <a:srgbClr val="1C3664"/>
                </a:solidFill>
                <a:latin typeface="Calibri"/>
                <a:cs typeface="Calibri"/>
              </a:rPr>
              <a:t>earning</a:t>
            </a:r>
            <a:r>
              <a:rPr sz="1200" spc="125" dirty="0">
                <a:solidFill>
                  <a:srgbClr val="1C3664"/>
                </a:solidFill>
                <a:latin typeface="Calibri"/>
                <a:cs typeface="Calibri"/>
              </a:rPr>
              <a:t> </a:t>
            </a:r>
            <a:r>
              <a:rPr sz="1200" dirty="0">
                <a:solidFill>
                  <a:srgbClr val="1C3664"/>
                </a:solidFill>
                <a:latin typeface="Calibri"/>
                <a:cs typeface="Calibri"/>
              </a:rPr>
              <a:t>Rewards</a:t>
            </a:r>
            <a:r>
              <a:rPr sz="1200" spc="125" dirty="0">
                <a:solidFill>
                  <a:srgbClr val="1C3664"/>
                </a:solidFill>
                <a:latin typeface="Calibri"/>
                <a:cs typeface="Calibri"/>
              </a:rPr>
              <a:t> </a:t>
            </a:r>
            <a:r>
              <a:rPr sz="1200" spc="-10" dirty="0">
                <a:solidFill>
                  <a:srgbClr val="1C3664"/>
                </a:solidFill>
                <a:latin typeface="Calibri"/>
                <a:cs typeface="Calibri"/>
              </a:rPr>
              <a:t>Points </a:t>
            </a:r>
            <a:r>
              <a:rPr sz="1200" dirty="0">
                <a:solidFill>
                  <a:srgbClr val="1C3664"/>
                </a:solidFill>
                <a:latin typeface="Calibri"/>
                <a:cs typeface="Calibri"/>
              </a:rPr>
              <a:t>to</a:t>
            </a:r>
            <a:r>
              <a:rPr sz="1200" spc="90" dirty="0">
                <a:solidFill>
                  <a:srgbClr val="1C3664"/>
                </a:solidFill>
                <a:latin typeface="Calibri"/>
                <a:cs typeface="Calibri"/>
              </a:rPr>
              <a:t> </a:t>
            </a:r>
            <a:r>
              <a:rPr sz="1200" dirty="0">
                <a:solidFill>
                  <a:srgbClr val="1C3664"/>
                </a:solidFill>
                <a:latin typeface="Calibri"/>
                <a:cs typeface="Calibri"/>
              </a:rPr>
              <a:t>be</a:t>
            </a:r>
            <a:r>
              <a:rPr sz="1200" spc="90" dirty="0">
                <a:solidFill>
                  <a:srgbClr val="1C3664"/>
                </a:solidFill>
                <a:latin typeface="Calibri"/>
                <a:cs typeface="Calibri"/>
              </a:rPr>
              <a:t> </a:t>
            </a:r>
            <a:r>
              <a:rPr sz="1200" dirty="0">
                <a:solidFill>
                  <a:srgbClr val="1C3664"/>
                </a:solidFill>
                <a:latin typeface="Calibri"/>
                <a:cs typeface="Calibri"/>
              </a:rPr>
              <a:t>eligible</a:t>
            </a:r>
            <a:r>
              <a:rPr sz="1200" spc="90" dirty="0">
                <a:solidFill>
                  <a:srgbClr val="1C3664"/>
                </a:solidFill>
                <a:latin typeface="Calibri"/>
                <a:cs typeface="Calibri"/>
              </a:rPr>
              <a:t> </a:t>
            </a:r>
            <a:r>
              <a:rPr sz="1200" dirty="0">
                <a:solidFill>
                  <a:srgbClr val="1C3664"/>
                </a:solidFill>
                <a:latin typeface="Calibri"/>
                <a:cs typeface="Calibri"/>
              </a:rPr>
              <a:t>for</a:t>
            </a:r>
            <a:r>
              <a:rPr sz="1200" spc="90" dirty="0">
                <a:solidFill>
                  <a:srgbClr val="1C3664"/>
                </a:solidFill>
                <a:latin typeface="Calibri"/>
                <a:cs typeface="Calibri"/>
              </a:rPr>
              <a:t> </a:t>
            </a:r>
            <a:r>
              <a:rPr sz="1200" dirty="0">
                <a:solidFill>
                  <a:srgbClr val="1C3664"/>
                </a:solidFill>
                <a:latin typeface="Calibri"/>
                <a:cs typeface="Calibri"/>
              </a:rPr>
              <a:t>a</a:t>
            </a:r>
            <a:r>
              <a:rPr sz="1200" spc="90" dirty="0">
                <a:solidFill>
                  <a:srgbClr val="1C3664"/>
                </a:solidFill>
                <a:latin typeface="Calibri"/>
                <a:cs typeface="Calibri"/>
              </a:rPr>
              <a:t> </a:t>
            </a:r>
            <a:r>
              <a:rPr sz="1200" dirty="0">
                <a:solidFill>
                  <a:srgbClr val="1C3664"/>
                </a:solidFill>
                <a:latin typeface="Calibri"/>
                <a:cs typeface="Calibri"/>
              </a:rPr>
              <a:t>reward!</a:t>
            </a:r>
            <a:r>
              <a:rPr sz="1200" spc="90" dirty="0">
                <a:solidFill>
                  <a:srgbClr val="1C3664"/>
                </a:solidFill>
                <a:latin typeface="Calibri"/>
                <a:cs typeface="Calibri"/>
              </a:rPr>
              <a:t> </a:t>
            </a:r>
            <a:r>
              <a:rPr sz="1200" dirty="0">
                <a:solidFill>
                  <a:srgbClr val="1C3664"/>
                </a:solidFill>
                <a:latin typeface="Calibri"/>
                <a:cs typeface="Calibri"/>
              </a:rPr>
              <a:t>This</a:t>
            </a:r>
            <a:r>
              <a:rPr sz="1200" spc="90" dirty="0">
                <a:solidFill>
                  <a:srgbClr val="1C3664"/>
                </a:solidFill>
                <a:latin typeface="Calibri"/>
                <a:cs typeface="Calibri"/>
              </a:rPr>
              <a:t> </a:t>
            </a:r>
            <a:r>
              <a:rPr sz="1200" dirty="0">
                <a:solidFill>
                  <a:srgbClr val="1C3664"/>
                </a:solidFill>
                <a:latin typeface="Calibri"/>
                <a:cs typeface="Calibri"/>
              </a:rPr>
              <a:t>guide</a:t>
            </a:r>
            <a:r>
              <a:rPr sz="1200" spc="90" dirty="0">
                <a:solidFill>
                  <a:srgbClr val="1C3664"/>
                </a:solidFill>
                <a:latin typeface="Calibri"/>
                <a:cs typeface="Calibri"/>
              </a:rPr>
              <a:t> </a:t>
            </a:r>
            <a:r>
              <a:rPr sz="1200" dirty="0">
                <a:solidFill>
                  <a:srgbClr val="1C3664"/>
                </a:solidFill>
                <a:latin typeface="Calibri"/>
                <a:cs typeface="Calibri"/>
              </a:rPr>
              <a:t>will</a:t>
            </a:r>
            <a:r>
              <a:rPr sz="1200" spc="90" dirty="0">
                <a:solidFill>
                  <a:srgbClr val="1C3664"/>
                </a:solidFill>
                <a:latin typeface="Calibri"/>
                <a:cs typeface="Calibri"/>
              </a:rPr>
              <a:t> </a:t>
            </a:r>
            <a:r>
              <a:rPr sz="1200" dirty="0">
                <a:solidFill>
                  <a:srgbClr val="1C3664"/>
                </a:solidFill>
                <a:latin typeface="Calibri"/>
                <a:cs typeface="Calibri"/>
              </a:rPr>
              <a:t>help</a:t>
            </a:r>
            <a:r>
              <a:rPr sz="1200" spc="90" dirty="0">
                <a:solidFill>
                  <a:srgbClr val="1C3664"/>
                </a:solidFill>
                <a:latin typeface="Calibri"/>
                <a:cs typeface="Calibri"/>
              </a:rPr>
              <a:t> </a:t>
            </a:r>
            <a:r>
              <a:rPr sz="1200" dirty="0">
                <a:solidFill>
                  <a:srgbClr val="1C3664"/>
                </a:solidFill>
                <a:latin typeface="Calibri"/>
                <a:cs typeface="Calibri"/>
              </a:rPr>
              <a:t>you</a:t>
            </a:r>
            <a:r>
              <a:rPr sz="1200" spc="90" dirty="0">
                <a:solidFill>
                  <a:srgbClr val="1C3664"/>
                </a:solidFill>
                <a:latin typeface="Calibri"/>
                <a:cs typeface="Calibri"/>
              </a:rPr>
              <a:t> </a:t>
            </a:r>
            <a:r>
              <a:rPr sz="1200" dirty="0">
                <a:solidFill>
                  <a:srgbClr val="1C3664"/>
                </a:solidFill>
                <a:latin typeface="Calibri"/>
                <a:cs typeface="Calibri"/>
              </a:rPr>
              <a:t>understand</a:t>
            </a:r>
            <a:r>
              <a:rPr sz="1200" spc="95" dirty="0">
                <a:solidFill>
                  <a:srgbClr val="1C3664"/>
                </a:solidFill>
                <a:latin typeface="Calibri"/>
                <a:cs typeface="Calibri"/>
              </a:rPr>
              <a:t> </a:t>
            </a:r>
            <a:r>
              <a:rPr sz="1200" spc="-20" dirty="0">
                <a:solidFill>
                  <a:srgbClr val="1C3664"/>
                </a:solidFill>
                <a:latin typeface="Calibri"/>
                <a:cs typeface="Calibri"/>
              </a:rPr>
              <a:t>each </a:t>
            </a:r>
            <a:r>
              <a:rPr sz="1200" dirty="0">
                <a:solidFill>
                  <a:srgbClr val="1C3664"/>
                </a:solidFill>
                <a:latin typeface="Calibri"/>
                <a:cs typeface="Calibri"/>
              </a:rPr>
              <a:t>wellness</a:t>
            </a:r>
            <a:r>
              <a:rPr sz="1200" spc="105" dirty="0">
                <a:solidFill>
                  <a:srgbClr val="1C3664"/>
                </a:solidFill>
                <a:latin typeface="Calibri"/>
                <a:cs typeface="Calibri"/>
              </a:rPr>
              <a:t> </a:t>
            </a:r>
            <a:r>
              <a:rPr sz="1200" dirty="0">
                <a:solidFill>
                  <a:srgbClr val="1C3664"/>
                </a:solidFill>
                <a:latin typeface="Calibri"/>
                <a:cs typeface="Calibri"/>
              </a:rPr>
              <a:t>activity</a:t>
            </a:r>
            <a:r>
              <a:rPr sz="1200" spc="105" dirty="0">
                <a:solidFill>
                  <a:srgbClr val="1C3664"/>
                </a:solidFill>
                <a:latin typeface="Calibri"/>
                <a:cs typeface="Calibri"/>
              </a:rPr>
              <a:t> </a:t>
            </a:r>
            <a:r>
              <a:rPr sz="1200" dirty="0">
                <a:solidFill>
                  <a:srgbClr val="1C3664"/>
                </a:solidFill>
                <a:latin typeface="Calibri"/>
                <a:cs typeface="Calibri"/>
              </a:rPr>
              <a:t>and</a:t>
            </a:r>
            <a:r>
              <a:rPr sz="1200" spc="110" dirty="0">
                <a:solidFill>
                  <a:srgbClr val="1C3664"/>
                </a:solidFill>
                <a:latin typeface="Calibri"/>
                <a:cs typeface="Calibri"/>
              </a:rPr>
              <a:t> </a:t>
            </a:r>
            <a:r>
              <a:rPr sz="1200" dirty="0">
                <a:solidFill>
                  <a:srgbClr val="1C3664"/>
                </a:solidFill>
                <a:latin typeface="Calibri"/>
                <a:cs typeface="Calibri"/>
              </a:rPr>
              <a:t>how</a:t>
            </a:r>
            <a:r>
              <a:rPr sz="1200" spc="105" dirty="0">
                <a:solidFill>
                  <a:srgbClr val="1C3664"/>
                </a:solidFill>
                <a:latin typeface="Calibri"/>
                <a:cs typeface="Calibri"/>
              </a:rPr>
              <a:t> </a:t>
            </a:r>
            <a:r>
              <a:rPr sz="1200" dirty="0">
                <a:solidFill>
                  <a:srgbClr val="1C3664"/>
                </a:solidFill>
                <a:latin typeface="Calibri"/>
                <a:cs typeface="Calibri"/>
              </a:rPr>
              <a:t>to</a:t>
            </a:r>
            <a:r>
              <a:rPr sz="1200" spc="110" dirty="0">
                <a:solidFill>
                  <a:srgbClr val="1C3664"/>
                </a:solidFill>
                <a:latin typeface="Calibri"/>
                <a:cs typeface="Calibri"/>
              </a:rPr>
              <a:t> </a:t>
            </a:r>
            <a:r>
              <a:rPr sz="1200" dirty="0">
                <a:solidFill>
                  <a:srgbClr val="1C3664"/>
                </a:solidFill>
                <a:latin typeface="Calibri"/>
                <a:cs typeface="Calibri"/>
              </a:rPr>
              <a:t>earn</a:t>
            </a:r>
            <a:r>
              <a:rPr sz="1200" spc="105" dirty="0">
                <a:solidFill>
                  <a:srgbClr val="1C3664"/>
                </a:solidFill>
                <a:latin typeface="Calibri"/>
                <a:cs typeface="Calibri"/>
              </a:rPr>
              <a:t> </a:t>
            </a:r>
            <a:r>
              <a:rPr sz="1200" dirty="0">
                <a:solidFill>
                  <a:srgbClr val="1C3664"/>
                </a:solidFill>
                <a:latin typeface="Calibri"/>
                <a:cs typeface="Calibri"/>
              </a:rPr>
              <a:t>points</a:t>
            </a:r>
            <a:r>
              <a:rPr sz="1200" spc="110" dirty="0">
                <a:solidFill>
                  <a:srgbClr val="1C3664"/>
                </a:solidFill>
                <a:latin typeface="Calibri"/>
                <a:cs typeface="Calibri"/>
              </a:rPr>
              <a:t> </a:t>
            </a:r>
            <a:r>
              <a:rPr sz="1200" dirty="0">
                <a:solidFill>
                  <a:srgbClr val="1C3664"/>
                </a:solidFill>
                <a:latin typeface="Calibri"/>
                <a:cs typeface="Calibri"/>
              </a:rPr>
              <a:t>upon</a:t>
            </a:r>
            <a:r>
              <a:rPr sz="1200" spc="105" dirty="0">
                <a:solidFill>
                  <a:srgbClr val="1C3664"/>
                </a:solidFill>
                <a:latin typeface="Calibri"/>
                <a:cs typeface="Calibri"/>
              </a:rPr>
              <a:t> </a:t>
            </a:r>
            <a:r>
              <a:rPr sz="1200" spc="-10" dirty="0">
                <a:solidFill>
                  <a:srgbClr val="1C3664"/>
                </a:solidFill>
                <a:latin typeface="Calibri"/>
                <a:cs typeface="Calibri"/>
              </a:rPr>
              <a:t>completion.</a:t>
            </a:r>
            <a:endParaRPr sz="1200" dirty="0">
              <a:latin typeface="Calibri"/>
              <a:cs typeface="Calibri"/>
            </a:endParaRPr>
          </a:p>
          <a:p>
            <a:pPr marL="12700" marR="161290">
              <a:lnSpc>
                <a:spcPct val="104200"/>
              </a:lnSpc>
              <a:spcBef>
                <a:spcPts val="990"/>
              </a:spcBef>
            </a:pPr>
            <a:r>
              <a:rPr sz="1200" b="1" spc="30" dirty="0">
                <a:solidFill>
                  <a:srgbClr val="1C3664"/>
                </a:solidFill>
                <a:latin typeface="Calibri"/>
                <a:cs typeface="Calibri"/>
              </a:rPr>
              <a:t>Employees</a:t>
            </a:r>
            <a:r>
              <a:rPr sz="1200" b="1" spc="25" dirty="0">
                <a:solidFill>
                  <a:srgbClr val="1C3664"/>
                </a:solidFill>
                <a:latin typeface="Calibri"/>
                <a:cs typeface="Calibri"/>
              </a:rPr>
              <a:t> </a:t>
            </a:r>
            <a:r>
              <a:rPr sz="1200" b="1" spc="30" dirty="0">
                <a:solidFill>
                  <a:srgbClr val="1C3664"/>
                </a:solidFill>
                <a:latin typeface="Calibri"/>
                <a:cs typeface="Calibri"/>
              </a:rPr>
              <a:t>enrolled in the </a:t>
            </a:r>
            <a:r>
              <a:rPr sz="1200" b="1" spc="50" dirty="0">
                <a:solidFill>
                  <a:srgbClr val="1C3664"/>
                </a:solidFill>
                <a:latin typeface="Calibri"/>
                <a:cs typeface="Calibri"/>
              </a:rPr>
              <a:t>medical</a:t>
            </a:r>
            <a:r>
              <a:rPr sz="1200" b="1" spc="30" dirty="0">
                <a:solidFill>
                  <a:srgbClr val="1C3664"/>
                </a:solidFill>
                <a:latin typeface="Calibri"/>
                <a:cs typeface="Calibri"/>
              </a:rPr>
              <a:t> </a:t>
            </a:r>
            <a:r>
              <a:rPr sz="1200" b="1" spc="50" dirty="0">
                <a:solidFill>
                  <a:srgbClr val="1C3664"/>
                </a:solidFill>
                <a:latin typeface="Calibri"/>
                <a:cs typeface="Calibri"/>
              </a:rPr>
              <a:t>plan</a:t>
            </a:r>
            <a:r>
              <a:rPr sz="1200" b="1" spc="30" dirty="0">
                <a:solidFill>
                  <a:srgbClr val="1C3664"/>
                </a:solidFill>
                <a:latin typeface="Calibri"/>
                <a:cs typeface="Calibri"/>
              </a:rPr>
              <a:t> </a:t>
            </a:r>
            <a:r>
              <a:rPr sz="1200" b="1" spc="50" dirty="0">
                <a:solidFill>
                  <a:srgbClr val="1C3664"/>
                </a:solidFill>
                <a:latin typeface="Calibri"/>
                <a:cs typeface="Calibri"/>
              </a:rPr>
              <a:t>can</a:t>
            </a:r>
            <a:r>
              <a:rPr sz="1200" b="1" spc="30" dirty="0">
                <a:solidFill>
                  <a:srgbClr val="1C3664"/>
                </a:solidFill>
                <a:latin typeface="Calibri"/>
                <a:cs typeface="Calibri"/>
              </a:rPr>
              <a:t> earn</a:t>
            </a:r>
            <a:r>
              <a:rPr sz="1200" b="1" spc="25" dirty="0">
                <a:solidFill>
                  <a:srgbClr val="1C3664"/>
                </a:solidFill>
                <a:latin typeface="Calibri"/>
                <a:cs typeface="Calibri"/>
              </a:rPr>
              <a:t> </a:t>
            </a:r>
            <a:r>
              <a:rPr sz="1200" b="1" spc="30" dirty="0">
                <a:solidFill>
                  <a:srgbClr val="1C3664"/>
                </a:solidFill>
                <a:latin typeface="Calibri"/>
                <a:cs typeface="Calibri"/>
              </a:rPr>
              <a:t>up to $1,255 </a:t>
            </a:r>
            <a:r>
              <a:rPr lang="en-US" sz="1200" b="1" spc="30" dirty="0">
                <a:solidFill>
                  <a:srgbClr val="1C3664"/>
                </a:solidFill>
                <a:latin typeface="Calibri"/>
                <a:cs typeface="Calibri"/>
              </a:rPr>
              <a:t>in your Lifestyle Spending Account [LSA].</a:t>
            </a:r>
            <a:endParaRPr sz="1200" dirty="0">
              <a:latin typeface="Calibri"/>
              <a:cs typeface="Calibri"/>
            </a:endParaRPr>
          </a:p>
        </p:txBody>
      </p:sp>
      <p:sp>
        <p:nvSpPr>
          <p:cNvPr id="18" name="object 18"/>
          <p:cNvSpPr/>
          <p:nvPr/>
        </p:nvSpPr>
        <p:spPr>
          <a:xfrm>
            <a:off x="457200" y="3884688"/>
            <a:ext cx="758825" cy="73025"/>
          </a:xfrm>
          <a:custGeom>
            <a:avLst/>
            <a:gdLst/>
            <a:ahLst/>
            <a:cxnLst/>
            <a:rect l="l" t="t" r="r" b="b"/>
            <a:pathLst>
              <a:path w="758825" h="73025">
                <a:moveTo>
                  <a:pt x="758494" y="0"/>
                </a:moveTo>
                <a:lnTo>
                  <a:pt x="0" y="0"/>
                </a:lnTo>
                <a:lnTo>
                  <a:pt x="0" y="72402"/>
                </a:lnTo>
                <a:lnTo>
                  <a:pt x="758494" y="72402"/>
                </a:lnTo>
                <a:lnTo>
                  <a:pt x="758494" y="0"/>
                </a:lnTo>
                <a:close/>
              </a:path>
            </a:pathLst>
          </a:custGeom>
          <a:solidFill>
            <a:srgbClr val="D7253C"/>
          </a:solidFill>
        </p:spPr>
        <p:txBody>
          <a:bodyPr wrap="square" lIns="0" tIns="0" rIns="0" bIns="0" rtlCol="0"/>
          <a:lstStyle/>
          <a:p>
            <a:endParaRPr/>
          </a:p>
        </p:txBody>
      </p:sp>
      <p:sp>
        <p:nvSpPr>
          <p:cNvPr id="19" name="object 19"/>
          <p:cNvSpPr txBox="1"/>
          <p:nvPr/>
        </p:nvSpPr>
        <p:spPr>
          <a:xfrm>
            <a:off x="444500" y="2679624"/>
            <a:ext cx="124396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1C3664"/>
                </a:solidFill>
                <a:latin typeface="Calibri"/>
                <a:cs typeface="Calibri"/>
              </a:rPr>
              <a:t>2025</a:t>
            </a:r>
            <a:r>
              <a:rPr sz="2000" spc="-25" dirty="0">
                <a:solidFill>
                  <a:srgbClr val="1C3664"/>
                </a:solidFill>
                <a:latin typeface="Calibri"/>
                <a:cs typeface="Calibri"/>
              </a:rPr>
              <a:t> </a:t>
            </a:r>
            <a:r>
              <a:rPr sz="2000" dirty="0">
                <a:solidFill>
                  <a:srgbClr val="1C3664"/>
                </a:solidFill>
                <a:latin typeface="Calibri"/>
                <a:cs typeface="Calibri"/>
              </a:rPr>
              <a:t>-</a:t>
            </a:r>
            <a:r>
              <a:rPr sz="2000" spc="-20" dirty="0">
                <a:solidFill>
                  <a:srgbClr val="1C3664"/>
                </a:solidFill>
                <a:latin typeface="Calibri"/>
                <a:cs typeface="Calibri"/>
              </a:rPr>
              <a:t> 2026</a:t>
            </a:r>
            <a:endParaRPr sz="2000">
              <a:latin typeface="Calibri"/>
              <a:cs typeface="Calibri"/>
            </a:endParaRPr>
          </a:p>
        </p:txBody>
      </p:sp>
      <p:sp>
        <p:nvSpPr>
          <p:cNvPr id="20" name="object 20"/>
          <p:cNvSpPr txBox="1">
            <a:spLocks noGrp="1"/>
          </p:cNvSpPr>
          <p:nvPr>
            <p:ph type="title"/>
          </p:nvPr>
        </p:nvSpPr>
        <p:spPr>
          <a:xfrm>
            <a:off x="444500" y="2927108"/>
            <a:ext cx="1330325" cy="482600"/>
          </a:xfrm>
          <a:prstGeom prst="rect">
            <a:avLst/>
          </a:prstGeom>
        </p:spPr>
        <p:txBody>
          <a:bodyPr vert="horz" wrap="square" lIns="0" tIns="12700" rIns="0" bIns="0" rtlCol="0">
            <a:spAutoFit/>
          </a:bodyPr>
          <a:lstStyle/>
          <a:p>
            <a:pPr marL="12700">
              <a:lnSpc>
                <a:spcPct val="100000"/>
              </a:lnSpc>
              <a:spcBef>
                <a:spcPts val="100"/>
              </a:spcBef>
            </a:pPr>
            <a:r>
              <a:rPr spc="130" dirty="0">
                <a:solidFill>
                  <a:srgbClr val="1C3664"/>
                </a:solidFill>
              </a:rPr>
              <a:t>Proviso</a:t>
            </a:r>
          </a:p>
        </p:txBody>
      </p:sp>
      <p:sp>
        <p:nvSpPr>
          <p:cNvPr id="21" name="object 21"/>
          <p:cNvSpPr txBox="1"/>
          <p:nvPr/>
        </p:nvSpPr>
        <p:spPr>
          <a:xfrm>
            <a:off x="444500" y="3355808"/>
            <a:ext cx="2743200" cy="452120"/>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54C3F0"/>
                </a:solidFill>
                <a:latin typeface="Calibri"/>
                <a:cs typeface="Calibri"/>
              </a:rPr>
              <a:t>Wellness</a:t>
            </a:r>
            <a:r>
              <a:rPr sz="2800" spc="155" dirty="0">
                <a:solidFill>
                  <a:srgbClr val="54C3F0"/>
                </a:solidFill>
                <a:latin typeface="Calibri"/>
                <a:cs typeface="Calibri"/>
              </a:rPr>
              <a:t> </a:t>
            </a:r>
            <a:r>
              <a:rPr sz="2800" spc="55" dirty="0">
                <a:solidFill>
                  <a:srgbClr val="54C3F0"/>
                </a:solidFill>
                <a:latin typeface="Calibri"/>
                <a:cs typeface="Calibri"/>
              </a:rPr>
              <a:t>Program</a:t>
            </a:r>
            <a:endParaRPr sz="2800">
              <a:latin typeface="Calibri"/>
              <a:cs typeface="Calibri"/>
            </a:endParaRPr>
          </a:p>
        </p:txBody>
      </p:sp>
      <p:grpSp>
        <p:nvGrpSpPr>
          <p:cNvPr id="22" name="object 22"/>
          <p:cNvGrpSpPr/>
          <p:nvPr/>
        </p:nvGrpSpPr>
        <p:grpSpPr>
          <a:xfrm>
            <a:off x="3095348" y="0"/>
            <a:ext cx="4677410" cy="10058400"/>
            <a:chOff x="3095348" y="0"/>
            <a:chExt cx="4677410" cy="10058400"/>
          </a:xfrm>
        </p:grpSpPr>
        <p:sp>
          <p:nvSpPr>
            <p:cNvPr id="23" name="object 23"/>
            <p:cNvSpPr/>
            <p:nvPr/>
          </p:nvSpPr>
          <p:spPr>
            <a:xfrm>
              <a:off x="5345968" y="6824509"/>
              <a:ext cx="1838960" cy="1554480"/>
            </a:xfrm>
            <a:custGeom>
              <a:avLst/>
              <a:gdLst/>
              <a:ahLst/>
              <a:cxnLst/>
              <a:rect l="l" t="t" r="r" b="b"/>
              <a:pathLst>
                <a:path w="1838959" h="1554479">
                  <a:moveTo>
                    <a:pt x="1838680" y="0"/>
                  </a:moveTo>
                  <a:lnTo>
                    <a:pt x="0" y="0"/>
                  </a:lnTo>
                  <a:lnTo>
                    <a:pt x="0" y="1553895"/>
                  </a:lnTo>
                  <a:lnTo>
                    <a:pt x="1838680" y="1553895"/>
                  </a:lnTo>
                  <a:lnTo>
                    <a:pt x="1838680" y="0"/>
                  </a:lnTo>
                  <a:close/>
                </a:path>
              </a:pathLst>
            </a:custGeom>
            <a:solidFill>
              <a:srgbClr val="FFFFFF"/>
            </a:solidFill>
          </p:spPr>
          <p:txBody>
            <a:bodyPr wrap="square" lIns="0" tIns="0" rIns="0" bIns="0" rtlCol="0"/>
            <a:lstStyle/>
            <a:p>
              <a:endParaRPr/>
            </a:p>
          </p:txBody>
        </p:sp>
        <p:sp>
          <p:nvSpPr>
            <p:cNvPr id="24" name="object 24"/>
            <p:cNvSpPr/>
            <p:nvPr/>
          </p:nvSpPr>
          <p:spPr>
            <a:xfrm>
              <a:off x="5552402" y="7044981"/>
              <a:ext cx="502920" cy="1106805"/>
            </a:xfrm>
            <a:custGeom>
              <a:avLst/>
              <a:gdLst/>
              <a:ahLst/>
              <a:cxnLst/>
              <a:rect l="l" t="t" r="r" b="b"/>
              <a:pathLst>
                <a:path w="502920" h="1106804">
                  <a:moveTo>
                    <a:pt x="33515" y="302717"/>
                  </a:moveTo>
                  <a:lnTo>
                    <a:pt x="0" y="302717"/>
                  </a:lnTo>
                  <a:lnTo>
                    <a:pt x="0" y="335737"/>
                  </a:lnTo>
                  <a:lnTo>
                    <a:pt x="0" y="470357"/>
                  </a:lnTo>
                  <a:lnTo>
                    <a:pt x="33515" y="470357"/>
                  </a:lnTo>
                  <a:lnTo>
                    <a:pt x="33515" y="335737"/>
                  </a:lnTo>
                  <a:lnTo>
                    <a:pt x="33515" y="302717"/>
                  </a:lnTo>
                  <a:close/>
                </a:path>
                <a:path w="502920" h="1106804">
                  <a:moveTo>
                    <a:pt x="67043" y="503326"/>
                  </a:moveTo>
                  <a:lnTo>
                    <a:pt x="33528" y="503326"/>
                  </a:lnTo>
                  <a:lnTo>
                    <a:pt x="33528" y="536841"/>
                  </a:lnTo>
                  <a:lnTo>
                    <a:pt x="67043" y="536841"/>
                  </a:lnTo>
                  <a:lnTo>
                    <a:pt x="67043" y="503326"/>
                  </a:lnTo>
                  <a:close/>
                </a:path>
                <a:path w="502920" h="1106804">
                  <a:moveTo>
                    <a:pt x="67043" y="268693"/>
                  </a:moveTo>
                  <a:lnTo>
                    <a:pt x="33528" y="268693"/>
                  </a:lnTo>
                  <a:lnTo>
                    <a:pt x="33528" y="302209"/>
                  </a:lnTo>
                  <a:lnTo>
                    <a:pt x="67043" y="302209"/>
                  </a:lnTo>
                  <a:lnTo>
                    <a:pt x="67043" y="268693"/>
                  </a:lnTo>
                  <a:close/>
                </a:path>
                <a:path w="502920" h="1106804">
                  <a:moveTo>
                    <a:pt x="167601" y="603885"/>
                  </a:moveTo>
                  <a:lnTo>
                    <a:pt x="134086" y="603885"/>
                  </a:lnTo>
                  <a:lnTo>
                    <a:pt x="134086" y="637400"/>
                  </a:lnTo>
                  <a:lnTo>
                    <a:pt x="167601" y="637400"/>
                  </a:lnTo>
                  <a:lnTo>
                    <a:pt x="167601" y="603885"/>
                  </a:lnTo>
                  <a:close/>
                </a:path>
                <a:path w="502920" h="1106804">
                  <a:moveTo>
                    <a:pt x="201117" y="771486"/>
                  </a:moveTo>
                  <a:lnTo>
                    <a:pt x="167601" y="771486"/>
                  </a:lnTo>
                  <a:lnTo>
                    <a:pt x="134086" y="771486"/>
                  </a:lnTo>
                  <a:lnTo>
                    <a:pt x="134086" y="838530"/>
                  </a:lnTo>
                  <a:lnTo>
                    <a:pt x="167601" y="838530"/>
                  </a:lnTo>
                  <a:lnTo>
                    <a:pt x="167601" y="805002"/>
                  </a:lnTo>
                  <a:lnTo>
                    <a:pt x="201117" y="805002"/>
                  </a:lnTo>
                  <a:lnTo>
                    <a:pt x="201117" y="771486"/>
                  </a:lnTo>
                  <a:close/>
                </a:path>
                <a:path w="502920" h="1106804">
                  <a:moveTo>
                    <a:pt x="268160" y="805002"/>
                  </a:moveTo>
                  <a:lnTo>
                    <a:pt x="201117" y="805002"/>
                  </a:lnTo>
                  <a:lnTo>
                    <a:pt x="201117" y="838517"/>
                  </a:lnTo>
                  <a:lnTo>
                    <a:pt x="268160" y="838517"/>
                  </a:lnTo>
                  <a:lnTo>
                    <a:pt x="268160" y="805002"/>
                  </a:lnTo>
                  <a:close/>
                </a:path>
                <a:path w="502920" h="1106804">
                  <a:moveTo>
                    <a:pt x="268160" y="737971"/>
                  </a:moveTo>
                  <a:lnTo>
                    <a:pt x="201117" y="737971"/>
                  </a:lnTo>
                  <a:lnTo>
                    <a:pt x="201117" y="771486"/>
                  </a:lnTo>
                  <a:lnTo>
                    <a:pt x="268160" y="771486"/>
                  </a:lnTo>
                  <a:lnTo>
                    <a:pt x="268160" y="737971"/>
                  </a:lnTo>
                  <a:close/>
                </a:path>
                <a:path w="502920" h="1106804">
                  <a:moveTo>
                    <a:pt x="268160" y="671385"/>
                  </a:moveTo>
                  <a:lnTo>
                    <a:pt x="134073" y="671385"/>
                  </a:lnTo>
                  <a:lnTo>
                    <a:pt x="134073" y="704405"/>
                  </a:lnTo>
                  <a:lnTo>
                    <a:pt x="134073" y="737425"/>
                  </a:lnTo>
                  <a:lnTo>
                    <a:pt x="167601" y="737425"/>
                  </a:lnTo>
                  <a:lnTo>
                    <a:pt x="167601" y="704405"/>
                  </a:lnTo>
                  <a:lnTo>
                    <a:pt x="268160" y="704405"/>
                  </a:lnTo>
                  <a:lnTo>
                    <a:pt x="268160" y="671385"/>
                  </a:lnTo>
                  <a:close/>
                </a:path>
                <a:path w="502920" h="1106804">
                  <a:moveTo>
                    <a:pt x="301675" y="1039634"/>
                  </a:moveTo>
                  <a:lnTo>
                    <a:pt x="268160" y="1039634"/>
                  </a:lnTo>
                  <a:lnTo>
                    <a:pt x="268160" y="1073150"/>
                  </a:lnTo>
                  <a:lnTo>
                    <a:pt x="301675" y="1073150"/>
                  </a:lnTo>
                  <a:lnTo>
                    <a:pt x="301675" y="1039634"/>
                  </a:lnTo>
                  <a:close/>
                </a:path>
                <a:path w="502920" h="1106804">
                  <a:moveTo>
                    <a:pt x="301675" y="838517"/>
                  </a:moveTo>
                  <a:lnTo>
                    <a:pt x="268160" y="838517"/>
                  </a:lnTo>
                  <a:lnTo>
                    <a:pt x="268160" y="905560"/>
                  </a:lnTo>
                  <a:lnTo>
                    <a:pt x="301675" y="905560"/>
                  </a:lnTo>
                  <a:lnTo>
                    <a:pt x="301675" y="838517"/>
                  </a:lnTo>
                  <a:close/>
                </a:path>
                <a:path w="502920" h="1106804">
                  <a:moveTo>
                    <a:pt x="301675" y="536854"/>
                  </a:moveTo>
                  <a:lnTo>
                    <a:pt x="268160" y="536854"/>
                  </a:lnTo>
                  <a:lnTo>
                    <a:pt x="268160" y="603897"/>
                  </a:lnTo>
                  <a:lnTo>
                    <a:pt x="301675" y="603897"/>
                  </a:lnTo>
                  <a:lnTo>
                    <a:pt x="301675" y="536854"/>
                  </a:lnTo>
                  <a:close/>
                </a:path>
                <a:path w="502920" h="1106804">
                  <a:moveTo>
                    <a:pt x="335191" y="637413"/>
                  </a:moveTo>
                  <a:lnTo>
                    <a:pt x="234632" y="637413"/>
                  </a:lnTo>
                  <a:lnTo>
                    <a:pt x="234632" y="670928"/>
                  </a:lnTo>
                  <a:lnTo>
                    <a:pt x="335191" y="670928"/>
                  </a:lnTo>
                  <a:lnTo>
                    <a:pt x="335191" y="637413"/>
                  </a:lnTo>
                  <a:close/>
                </a:path>
                <a:path w="502920" h="1106804">
                  <a:moveTo>
                    <a:pt x="335191" y="101092"/>
                  </a:moveTo>
                  <a:lnTo>
                    <a:pt x="268160" y="101092"/>
                  </a:lnTo>
                  <a:lnTo>
                    <a:pt x="268160" y="235178"/>
                  </a:lnTo>
                  <a:lnTo>
                    <a:pt x="301675" y="235178"/>
                  </a:lnTo>
                  <a:lnTo>
                    <a:pt x="301675" y="168135"/>
                  </a:lnTo>
                  <a:lnTo>
                    <a:pt x="301675" y="134620"/>
                  </a:lnTo>
                  <a:lnTo>
                    <a:pt x="335191" y="134620"/>
                  </a:lnTo>
                  <a:lnTo>
                    <a:pt x="335191" y="101092"/>
                  </a:lnTo>
                  <a:close/>
                </a:path>
                <a:path w="502920" h="1106804">
                  <a:moveTo>
                    <a:pt x="368719" y="436283"/>
                  </a:moveTo>
                  <a:lnTo>
                    <a:pt x="335203" y="436283"/>
                  </a:lnTo>
                  <a:lnTo>
                    <a:pt x="335203" y="469798"/>
                  </a:lnTo>
                  <a:lnTo>
                    <a:pt x="368719" y="469798"/>
                  </a:lnTo>
                  <a:lnTo>
                    <a:pt x="368719" y="436283"/>
                  </a:lnTo>
                  <a:close/>
                </a:path>
                <a:path w="502920" h="1106804">
                  <a:moveTo>
                    <a:pt x="402234" y="168148"/>
                  </a:moveTo>
                  <a:lnTo>
                    <a:pt x="368706" y="168148"/>
                  </a:lnTo>
                  <a:lnTo>
                    <a:pt x="368706" y="134620"/>
                  </a:lnTo>
                  <a:lnTo>
                    <a:pt x="335191" y="134620"/>
                  </a:lnTo>
                  <a:lnTo>
                    <a:pt x="335191" y="235178"/>
                  </a:lnTo>
                  <a:lnTo>
                    <a:pt x="301675" y="235178"/>
                  </a:lnTo>
                  <a:lnTo>
                    <a:pt x="301675" y="268693"/>
                  </a:lnTo>
                  <a:lnTo>
                    <a:pt x="201117" y="268693"/>
                  </a:lnTo>
                  <a:lnTo>
                    <a:pt x="201117" y="302221"/>
                  </a:lnTo>
                  <a:lnTo>
                    <a:pt x="234632" y="302221"/>
                  </a:lnTo>
                  <a:lnTo>
                    <a:pt x="234632" y="335419"/>
                  </a:lnTo>
                  <a:lnTo>
                    <a:pt x="201117" y="335419"/>
                  </a:lnTo>
                  <a:lnTo>
                    <a:pt x="201117" y="302221"/>
                  </a:lnTo>
                  <a:lnTo>
                    <a:pt x="167601" y="302221"/>
                  </a:lnTo>
                  <a:lnTo>
                    <a:pt x="167601" y="268693"/>
                  </a:lnTo>
                  <a:lnTo>
                    <a:pt x="100558" y="268693"/>
                  </a:lnTo>
                  <a:lnTo>
                    <a:pt x="100558" y="302221"/>
                  </a:lnTo>
                  <a:lnTo>
                    <a:pt x="134086" y="302221"/>
                  </a:lnTo>
                  <a:lnTo>
                    <a:pt x="134086" y="335419"/>
                  </a:lnTo>
                  <a:lnTo>
                    <a:pt x="100558" y="335419"/>
                  </a:lnTo>
                  <a:lnTo>
                    <a:pt x="100558" y="302399"/>
                  </a:lnTo>
                  <a:lnTo>
                    <a:pt x="67043" y="302399"/>
                  </a:lnTo>
                  <a:lnTo>
                    <a:pt x="67043" y="503059"/>
                  </a:lnTo>
                  <a:lnTo>
                    <a:pt x="100558" y="503059"/>
                  </a:lnTo>
                  <a:lnTo>
                    <a:pt x="100558" y="537349"/>
                  </a:lnTo>
                  <a:lnTo>
                    <a:pt x="100558" y="570103"/>
                  </a:lnTo>
                  <a:lnTo>
                    <a:pt x="33515" y="570103"/>
                  </a:lnTo>
                  <a:lnTo>
                    <a:pt x="33515" y="603885"/>
                  </a:lnTo>
                  <a:lnTo>
                    <a:pt x="12" y="603885"/>
                  </a:lnTo>
                  <a:lnTo>
                    <a:pt x="12" y="637400"/>
                  </a:lnTo>
                  <a:lnTo>
                    <a:pt x="33528" y="637400"/>
                  </a:lnTo>
                  <a:lnTo>
                    <a:pt x="33528" y="604393"/>
                  </a:lnTo>
                  <a:lnTo>
                    <a:pt x="67043" y="604393"/>
                  </a:lnTo>
                  <a:lnTo>
                    <a:pt x="67043" y="637413"/>
                  </a:lnTo>
                  <a:lnTo>
                    <a:pt x="33515" y="637413"/>
                  </a:lnTo>
                  <a:lnTo>
                    <a:pt x="33515" y="670433"/>
                  </a:lnTo>
                  <a:lnTo>
                    <a:pt x="0" y="670433"/>
                  </a:lnTo>
                  <a:lnTo>
                    <a:pt x="0" y="704723"/>
                  </a:lnTo>
                  <a:lnTo>
                    <a:pt x="33515" y="704723"/>
                  </a:lnTo>
                  <a:lnTo>
                    <a:pt x="33515" y="737743"/>
                  </a:lnTo>
                  <a:lnTo>
                    <a:pt x="0" y="737743"/>
                  </a:lnTo>
                  <a:lnTo>
                    <a:pt x="0" y="772033"/>
                  </a:lnTo>
                  <a:lnTo>
                    <a:pt x="100558" y="772033"/>
                  </a:lnTo>
                  <a:lnTo>
                    <a:pt x="100558" y="737743"/>
                  </a:lnTo>
                  <a:lnTo>
                    <a:pt x="67043" y="737743"/>
                  </a:lnTo>
                  <a:lnTo>
                    <a:pt x="67043" y="704723"/>
                  </a:lnTo>
                  <a:lnTo>
                    <a:pt x="67043" y="670433"/>
                  </a:lnTo>
                  <a:lnTo>
                    <a:pt x="134073" y="670433"/>
                  </a:lnTo>
                  <a:lnTo>
                    <a:pt x="134073" y="637413"/>
                  </a:lnTo>
                  <a:lnTo>
                    <a:pt x="100558" y="637413"/>
                  </a:lnTo>
                  <a:lnTo>
                    <a:pt x="100558" y="604393"/>
                  </a:lnTo>
                  <a:lnTo>
                    <a:pt x="100558" y="570369"/>
                  </a:lnTo>
                  <a:lnTo>
                    <a:pt x="234645" y="570369"/>
                  </a:lnTo>
                  <a:lnTo>
                    <a:pt x="234645" y="537349"/>
                  </a:lnTo>
                  <a:lnTo>
                    <a:pt x="134086" y="537349"/>
                  </a:lnTo>
                  <a:lnTo>
                    <a:pt x="134086" y="503059"/>
                  </a:lnTo>
                  <a:lnTo>
                    <a:pt x="134086" y="470039"/>
                  </a:lnTo>
                  <a:lnTo>
                    <a:pt x="167601" y="470039"/>
                  </a:lnTo>
                  <a:lnTo>
                    <a:pt x="167601" y="503326"/>
                  </a:lnTo>
                  <a:lnTo>
                    <a:pt x="234645" y="503326"/>
                  </a:lnTo>
                  <a:lnTo>
                    <a:pt x="234645" y="536854"/>
                  </a:lnTo>
                  <a:lnTo>
                    <a:pt x="268160" y="536854"/>
                  </a:lnTo>
                  <a:lnTo>
                    <a:pt x="268160" y="503326"/>
                  </a:lnTo>
                  <a:lnTo>
                    <a:pt x="335203" y="503326"/>
                  </a:lnTo>
                  <a:lnTo>
                    <a:pt x="335203" y="469811"/>
                  </a:lnTo>
                  <a:lnTo>
                    <a:pt x="268160" y="469811"/>
                  </a:lnTo>
                  <a:lnTo>
                    <a:pt x="268160" y="435749"/>
                  </a:lnTo>
                  <a:lnTo>
                    <a:pt x="268160" y="402729"/>
                  </a:lnTo>
                  <a:lnTo>
                    <a:pt x="268160" y="369709"/>
                  </a:lnTo>
                  <a:lnTo>
                    <a:pt x="234645" y="369709"/>
                  </a:lnTo>
                  <a:lnTo>
                    <a:pt x="234645" y="402729"/>
                  </a:lnTo>
                  <a:lnTo>
                    <a:pt x="201117" y="402729"/>
                  </a:lnTo>
                  <a:lnTo>
                    <a:pt x="201117" y="435749"/>
                  </a:lnTo>
                  <a:lnTo>
                    <a:pt x="234645" y="435749"/>
                  </a:lnTo>
                  <a:lnTo>
                    <a:pt x="234645" y="469811"/>
                  </a:lnTo>
                  <a:lnTo>
                    <a:pt x="201117" y="469811"/>
                  </a:lnTo>
                  <a:lnTo>
                    <a:pt x="201117" y="435749"/>
                  </a:lnTo>
                  <a:lnTo>
                    <a:pt x="100558" y="435749"/>
                  </a:lnTo>
                  <a:lnTo>
                    <a:pt x="100558" y="369709"/>
                  </a:lnTo>
                  <a:lnTo>
                    <a:pt x="134086" y="369709"/>
                  </a:lnTo>
                  <a:lnTo>
                    <a:pt x="134086" y="402780"/>
                  </a:lnTo>
                  <a:lnTo>
                    <a:pt x="167601" y="402780"/>
                  </a:lnTo>
                  <a:lnTo>
                    <a:pt x="167601" y="369709"/>
                  </a:lnTo>
                  <a:lnTo>
                    <a:pt x="234645" y="369709"/>
                  </a:lnTo>
                  <a:lnTo>
                    <a:pt x="234645" y="335737"/>
                  </a:lnTo>
                  <a:lnTo>
                    <a:pt x="301675" y="335737"/>
                  </a:lnTo>
                  <a:lnTo>
                    <a:pt x="301675" y="302221"/>
                  </a:lnTo>
                  <a:lnTo>
                    <a:pt x="335191" y="302221"/>
                  </a:lnTo>
                  <a:lnTo>
                    <a:pt x="335191" y="268693"/>
                  </a:lnTo>
                  <a:lnTo>
                    <a:pt x="368706" y="268693"/>
                  </a:lnTo>
                  <a:lnTo>
                    <a:pt x="368706" y="201663"/>
                  </a:lnTo>
                  <a:lnTo>
                    <a:pt x="402234" y="201663"/>
                  </a:lnTo>
                  <a:lnTo>
                    <a:pt x="402234" y="168148"/>
                  </a:lnTo>
                  <a:close/>
                </a:path>
                <a:path w="502920" h="1106804">
                  <a:moveTo>
                    <a:pt x="435762" y="67310"/>
                  </a:moveTo>
                  <a:lnTo>
                    <a:pt x="402234" y="67310"/>
                  </a:lnTo>
                  <a:lnTo>
                    <a:pt x="402234" y="34290"/>
                  </a:lnTo>
                  <a:lnTo>
                    <a:pt x="335203" y="34290"/>
                  </a:lnTo>
                  <a:lnTo>
                    <a:pt x="335203" y="0"/>
                  </a:lnTo>
                  <a:lnTo>
                    <a:pt x="301675" y="0"/>
                  </a:lnTo>
                  <a:lnTo>
                    <a:pt x="301675" y="34290"/>
                  </a:lnTo>
                  <a:lnTo>
                    <a:pt x="268160" y="34290"/>
                  </a:lnTo>
                  <a:lnTo>
                    <a:pt x="268160" y="67310"/>
                  </a:lnTo>
                  <a:lnTo>
                    <a:pt x="335203" y="67310"/>
                  </a:lnTo>
                  <a:lnTo>
                    <a:pt x="335203" y="101600"/>
                  </a:lnTo>
                  <a:lnTo>
                    <a:pt x="368719" y="101600"/>
                  </a:lnTo>
                  <a:lnTo>
                    <a:pt x="368719" y="134620"/>
                  </a:lnTo>
                  <a:lnTo>
                    <a:pt x="435762" y="134620"/>
                  </a:lnTo>
                  <a:lnTo>
                    <a:pt x="435762" y="101600"/>
                  </a:lnTo>
                  <a:lnTo>
                    <a:pt x="435762" y="67310"/>
                  </a:lnTo>
                  <a:close/>
                </a:path>
                <a:path w="502920" h="1106804">
                  <a:moveTo>
                    <a:pt x="469265" y="637095"/>
                  </a:moveTo>
                  <a:lnTo>
                    <a:pt x="435749" y="637095"/>
                  </a:lnTo>
                  <a:lnTo>
                    <a:pt x="435749" y="604075"/>
                  </a:lnTo>
                  <a:lnTo>
                    <a:pt x="435749" y="569785"/>
                  </a:lnTo>
                  <a:lnTo>
                    <a:pt x="335191" y="569785"/>
                  </a:lnTo>
                  <a:lnTo>
                    <a:pt x="335191" y="604075"/>
                  </a:lnTo>
                  <a:lnTo>
                    <a:pt x="402234" y="604075"/>
                  </a:lnTo>
                  <a:lnTo>
                    <a:pt x="402234" y="637095"/>
                  </a:lnTo>
                  <a:lnTo>
                    <a:pt x="402234" y="671385"/>
                  </a:lnTo>
                  <a:lnTo>
                    <a:pt x="335191" y="671385"/>
                  </a:lnTo>
                  <a:lnTo>
                    <a:pt x="335191" y="704405"/>
                  </a:lnTo>
                  <a:lnTo>
                    <a:pt x="335191" y="737425"/>
                  </a:lnTo>
                  <a:lnTo>
                    <a:pt x="368706" y="737425"/>
                  </a:lnTo>
                  <a:lnTo>
                    <a:pt x="368706" y="704405"/>
                  </a:lnTo>
                  <a:lnTo>
                    <a:pt x="402234" y="704405"/>
                  </a:lnTo>
                  <a:lnTo>
                    <a:pt x="402234" y="737425"/>
                  </a:lnTo>
                  <a:lnTo>
                    <a:pt x="402234" y="771715"/>
                  </a:lnTo>
                  <a:lnTo>
                    <a:pt x="335191" y="771715"/>
                  </a:lnTo>
                  <a:lnTo>
                    <a:pt x="335191" y="737425"/>
                  </a:lnTo>
                  <a:lnTo>
                    <a:pt x="301675" y="737425"/>
                  </a:lnTo>
                  <a:lnTo>
                    <a:pt x="301675" y="771715"/>
                  </a:lnTo>
                  <a:lnTo>
                    <a:pt x="301675" y="804735"/>
                  </a:lnTo>
                  <a:lnTo>
                    <a:pt x="368706" y="804735"/>
                  </a:lnTo>
                  <a:lnTo>
                    <a:pt x="368706" y="838530"/>
                  </a:lnTo>
                  <a:lnTo>
                    <a:pt x="335191" y="838530"/>
                  </a:lnTo>
                  <a:lnTo>
                    <a:pt x="335191" y="872045"/>
                  </a:lnTo>
                  <a:lnTo>
                    <a:pt x="368706" y="872045"/>
                  </a:lnTo>
                  <a:lnTo>
                    <a:pt x="368706" y="905065"/>
                  </a:lnTo>
                  <a:lnTo>
                    <a:pt x="368706" y="939076"/>
                  </a:lnTo>
                  <a:lnTo>
                    <a:pt x="268160" y="939076"/>
                  </a:lnTo>
                  <a:lnTo>
                    <a:pt x="268160" y="1006386"/>
                  </a:lnTo>
                  <a:lnTo>
                    <a:pt x="301675" y="1006386"/>
                  </a:lnTo>
                  <a:lnTo>
                    <a:pt x="301675" y="1039406"/>
                  </a:lnTo>
                  <a:lnTo>
                    <a:pt x="368719" y="1039406"/>
                  </a:lnTo>
                  <a:lnTo>
                    <a:pt x="368719" y="1073150"/>
                  </a:lnTo>
                  <a:lnTo>
                    <a:pt x="335203" y="1073150"/>
                  </a:lnTo>
                  <a:lnTo>
                    <a:pt x="335203" y="1106665"/>
                  </a:lnTo>
                  <a:lnTo>
                    <a:pt x="368719" y="1106665"/>
                  </a:lnTo>
                  <a:lnTo>
                    <a:pt x="368719" y="1073696"/>
                  </a:lnTo>
                  <a:lnTo>
                    <a:pt x="402234" y="1073696"/>
                  </a:lnTo>
                  <a:lnTo>
                    <a:pt x="402234" y="1039406"/>
                  </a:lnTo>
                  <a:lnTo>
                    <a:pt x="402234" y="1006386"/>
                  </a:lnTo>
                  <a:lnTo>
                    <a:pt x="368719" y="1006386"/>
                  </a:lnTo>
                  <a:lnTo>
                    <a:pt x="368719" y="939355"/>
                  </a:lnTo>
                  <a:lnTo>
                    <a:pt x="469265" y="939355"/>
                  </a:lnTo>
                  <a:lnTo>
                    <a:pt x="469265" y="905065"/>
                  </a:lnTo>
                  <a:lnTo>
                    <a:pt x="435749" y="905065"/>
                  </a:lnTo>
                  <a:lnTo>
                    <a:pt x="435749" y="872045"/>
                  </a:lnTo>
                  <a:lnTo>
                    <a:pt x="402234" y="872045"/>
                  </a:lnTo>
                  <a:lnTo>
                    <a:pt x="402234" y="839025"/>
                  </a:lnTo>
                  <a:lnTo>
                    <a:pt x="435749" y="839025"/>
                  </a:lnTo>
                  <a:lnTo>
                    <a:pt x="435749" y="804735"/>
                  </a:lnTo>
                  <a:lnTo>
                    <a:pt x="435749" y="771715"/>
                  </a:lnTo>
                  <a:lnTo>
                    <a:pt x="469265" y="771715"/>
                  </a:lnTo>
                  <a:lnTo>
                    <a:pt x="469265" y="737425"/>
                  </a:lnTo>
                  <a:lnTo>
                    <a:pt x="435749" y="737425"/>
                  </a:lnTo>
                  <a:lnTo>
                    <a:pt x="435749" y="704405"/>
                  </a:lnTo>
                  <a:lnTo>
                    <a:pt x="435749" y="671385"/>
                  </a:lnTo>
                  <a:lnTo>
                    <a:pt x="469265" y="671385"/>
                  </a:lnTo>
                  <a:lnTo>
                    <a:pt x="469265" y="637095"/>
                  </a:lnTo>
                  <a:close/>
                </a:path>
                <a:path w="502920" h="1106804">
                  <a:moveTo>
                    <a:pt x="502793" y="302221"/>
                  </a:moveTo>
                  <a:lnTo>
                    <a:pt x="402234" y="302221"/>
                  </a:lnTo>
                  <a:lnTo>
                    <a:pt x="402234" y="268693"/>
                  </a:lnTo>
                  <a:lnTo>
                    <a:pt x="368719" y="268693"/>
                  </a:lnTo>
                  <a:lnTo>
                    <a:pt x="368719" y="302221"/>
                  </a:lnTo>
                  <a:lnTo>
                    <a:pt x="335203" y="302221"/>
                  </a:lnTo>
                  <a:lnTo>
                    <a:pt x="335203" y="335737"/>
                  </a:lnTo>
                  <a:lnTo>
                    <a:pt x="368719" y="335737"/>
                  </a:lnTo>
                  <a:lnTo>
                    <a:pt x="368719" y="368757"/>
                  </a:lnTo>
                  <a:lnTo>
                    <a:pt x="335203" y="368757"/>
                  </a:lnTo>
                  <a:lnTo>
                    <a:pt x="335203" y="335737"/>
                  </a:lnTo>
                  <a:lnTo>
                    <a:pt x="301688" y="335737"/>
                  </a:lnTo>
                  <a:lnTo>
                    <a:pt x="301688" y="369252"/>
                  </a:lnTo>
                  <a:lnTo>
                    <a:pt x="335203" y="369252"/>
                  </a:lnTo>
                  <a:lnTo>
                    <a:pt x="335203" y="403047"/>
                  </a:lnTo>
                  <a:lnTo>
                    <a:pt x="402234" y="403047"/>
                  </a:lnTo>
                  <a:lnTo>
                    <a:pt x="402234" y="368757"/>
                  </a:lnTo>
                  <a:lnTo>
                    <a:pt x="402234" y="335737"/>
                  </a:lnTo>
                  <a:lnTo>
                    <a:pt x="435762" y="335737"/>
                  </a:lnTo>
                  <a:lnTo>
                    <a:pt x="435762" y="368757"/>
                  </a:lnTo>
                  <a:lnTo>
                    <a:pt x="435762" y="403047"/>
                  </a:lnTo>
                  <a:lnTo>
                    <a:pt x="469277" y="403047"/>
                  </a:lnTo>
                  <a:lnTo>
                    <a:pt x="469277" y="436067"/>
                  </a:lnTo>
                  <a:lnTo>
                    <a:pt x="435762" y="436067"/>
                  </a:lnTo>
                  <a:lnTo>
                    <a:pt x="435762" y="403047"/>
                  </a:lnTo>
                  <a:lnTo>
                    <a:pt x="402234" y="403047"/>
                  </a:lnTo>
                  <a:lnTo>
                    <a:pt x="402234" y="436067"/>
                  </a:lnTo>
                  <a:lnTo>
                    <a:pt x="402234" y="469811"/>
                  </a:lnTo>
                  <a:lnTo>
                    <a:pt x="368719" y="469811"/>
                  </a:lnTo>
                  <a:lnTo>
                    <a:pt x="368719" y="503326"/>
                  </a:lnTo>
                  <a:lnTo>
                    <a:pt x="402234" y="503326"/>
                  </a:lnTo>
                  <a:lnTo>
                    <a:pt x="402234" y="470357"/>
                  </a:lnTo>
                  <a:lnTo>
                    <a:pt x="502793" y="470357"/>
                  </a:lnTo>
                  <a:lnTo>
                    <a:pt x="502793" y="436067"/>
                  </a:lnTo>
                  <a:lnTo>
                    <a:pt x="502793" y="403047"/>
                  </a:lnTo>
                  <a:lnTo>
                    <a:pt x="502793" y="368757"/>
                  </a:lnTo>
                  <a:lnTo>
                    <a:pt x="469277" y="368757"/>
                  </a:lnTo>
                  <a:lnTo>
                    <a:pt x="469277" y="335737"/>
                  </a:lnTo>
                  <a:lnTo>
                    <a:pt x="502793" y="335737"/>
                  </a:lnTo>
                  <a:lnTo>
                    <a:pt x="502793" y="302221"/>
                  </a:lnTo>
                  <a:close/>
                </a:path>
              </a:pathLst>
            </a:custGeom>
            <a:solidFill>
              <a:srgbClr val="1C3664"/>
            </a:solidFill>
          </p:spPr>
          <p:txBody>
            <a:bodyPr wrap="square" lIns="0" tIns="0" rIns="0" bIns="0" rtlCol="0"/>
            <a:lstStyle/>
            <a:p>
              <a:endParaRPr/>
            </a:p>
          </p:txBody>
        </p:sp>
        <p:sp>
          <p:nvSpPr>
            <p:cNvPr id="25" name="object 25"/>
            <p:cNvSpPr/>
            <p:nvPr/>
          </p:nvSpPr>
          <p:spPr>
            <a:xfrm>
              <a:off x="5753519" y="7045756"/>
              <a:ext cx="636905" cy="1106170"/>
            </a:xfrm>
            <a:custGeom>
              <a:avLst/>
              <a:gdLst/>
              <a:ahLst/>
              <a:cxnLst/>
              <a:rect l="l" t="t" r="r" b="b"/>
              <a:pathLst>
                <a:path w="636904" h="1106170">
                  <a:moveTo>
                    <a:pt x="67043" y="603123"/>
                  </a:moveTo>
                  <a:lnTo>
                    <a:pt x="0" y="603123"/>
                  </a:lnTo>
                  <a:lnTo>
                    <a:pt x="0" y="636638"/>
                  </a:lnTo>
                  <a:lnTo>
                    <a:pt x="67043" y="636638"/>
                  </a:lnTo>
                  <a:lnTo>
                    <a:pt x="67043" y="603123"/>
                  </a:lnTo>
                  <a:close/>
                </a:path>
                <a:path w="636904" h="1106170">
                  <a:moveTo>
                    <a:pt x="234632" y="569010"/>
                  </a:moveTo>
                  <a:lnTo>
                    <a:pt x="134073" y="569010"/>
                  </a:lnTo>
                  <a:lnTo>
                    <a:pt x="134073" y="603123"/>
                  </a:lnTo>
                  <a:lnTo>
                    <a:pt x="100558" y="603123"/>
                  </a:lnTo>
                  <a:lnTo>
                    <a:pt x="100558" y="636638"/>
                  </a:lnTo>
                  <a:lnTo>
                    <a:pt x="167589" y="636638"/>
                  </a:lnTo>
                  <a:lnTo>
                    <a:pt x="167589" y="603300"/>
                  </a:lnTo>
                  <a:lnTo>
                    <a:pt x="234632" y="603300"/>
                  </a:lnTo>
                  <a:lnTo>
                    <a:pt x="234632" y="569010"/>
                  </a:lnTo>
                  <a:close/>
                </a:path>
                <a:path w="636904" h="1106170">
                  <a:moveTo>
                    <a:pt x="301675" y="703668"/>
                  </a:moveTo>
                  <a:lnTo>
                    <a:pt x="268147" y="703668"/>
                  </a:lnTo>
                  <a:lnTo>
                    <a:pt x="268147" y="737184"/>
                  </a:lnTo>
                  <a:lnTo>
                    <a:pt x="301675" y="737184"/>
                  </a:lnTo>
                  <a:lnTo>
                    <a:pt x="301675" y="703668"/>
                  </a:lnTo>
                  <a:close/>
                </a:path>
                <a:path w="636904" h="1106170">
                  <a:moveTo>
                    <a:pt x="301675" y="536067"/>
                  </a:moveTo>
                  <a:lnTo>
                    <a:pt x="268160" y="536067"/>
                  </a:lnTo>
                  <a:lnTo>
                    <a:pt x="268160" y="569582"/>
                  </a:lnTo>
                  <a:lnTo>
                    <a:pt x="301675" y="569582"/>
                  </a:lnTo>
                  <a:lnTo>
                    <a:pt x="301675" y="536067"/>
                  </a:lnTo>
                  <a:close/>
                </a:path>
                <a:path w="636904" h="1106170">
                  <a:moveTo>
                    <a:pt x="335191" y="1072375"/>
                  </a:moveTo>
                  <a:lnTo>
                    <a:pt x="301675" y="1072375"/>
                  </a:lnTo>
                  <a:lnTo>
                    <a:pt x="301675" y="1105890"/>
                  </a:lnTo>
                  <a:lnTo>
                    <a:pt x="335191" y="1105890"/>
                  </a:lnTo>
                  <a:lnTo>
                    <a:pt x="335191" y="1072375"/>
                  </a:lnTo>
                  <a:close/>
                </a:path>
                <a:path w="636904" h="1106170">
                  <a:moveTo>
                    <a:pt x="335191" y="133845"/>
                  </a:moveTo>
                  <a:lnTo>
                    <a:pt x="268147" y="133845"/>
                  </a:lnTo>
                  <a:lnTo>
                    <a:pt x="268147" y="166865"/>
                  </a:lnTo>
                  <a:lnTo>
                    <a:pt x="234632" y="166865"/>
                  </a:lnTo>
                  <a:lnTo>
                    <a:pt x="234632" y="201155"/>
                  </a:lnTo>
                  <a:lnTo>
                    <a:pt x="268147" y="201155"/>
                  </a:lnTo>
                  <a:lnTo>
                    <a:pt x="268147" y="234175"/>
                  </a:lnTo>
                  <a:lnTo>
                    <a:pt x="234632" y="234175"/>
                  </a:lnTo>
                  <a:lnTo>
                    <a:pt x="234632" y="201155"/>
                  </a:lnTo>
                  <a:lnTo>
                    <a:pt x="201104" y="201155"/>
                  </a:lnTo>
                  <a:lnTo>
                    <a:pt x="201104" y="234175"/>
                  </a:lnTo>
                  <a:lnTo>
                    <a:pt x="201104" y="268465"/>
                  </a:lnTo>
                  <a:lnTo>
                    <a:pt x="301663" y="268465"/>
                  </a:lnTo>
                  <a:lnTo>
                    <a:pt x="301663" y="234175"/>
                  </a:lnTo>
                  <a:lnTo>
                    <a:pt x="301663" y="201155"/>
                  </a:lnTo>
                  <a:lnTo>
                    <a:pt x="301663" y="167360"/>
                  </a:lnTo>
                  <a:lnTo>
                    <a:pt x="335191" y="167360"/>
                  </a:lnTo>
                  <a:lnTo>
                    <a:pt x="335191" y="133845"/>
                  </a:lnTo>
                  <a:close/>
                </a:path>
                <a:path w="636904" h="1106170">
                  <a:moveTo>
                    <a:pt x="335203" y="267919"/>
                  </a:moveTo>
                  <a:lnTo>
                    <a:pt x="301688" y="267919"/>
                  </a:lnTo>
                  <a:lnTo>
                    <a:pt x="301688" y="301434"/>
                  </a:lnTo>
                  <a:lnTo>
                    <a:pt x="335203" y="301434"/>
                  </a:lnTo>
                  <a:lnTo>
                    <a:pt x="335203" y="267919"/>
                  </a:lnTo>
                  <a:close/>
                </a:path>
                <a:path w="636904" h="1106170">
                  <a:moveTo>
                    <a:pt x="368706" y="536079"/>
                  </a:moveTo>
                  <a:lnTo>
                    <a:pt x="335191" y="536079"/>
                  </a:lnTo>
                  <a:lnTo>
                    <a:pt x="335191" y="569595"/>
                  </a:lnTo>
                  <a:lnTo>
                    <a:pt x="368706" y="569595"/>
                  </a:lnTo>
                  <a:lnTo>
                    <a:pt x="368706" y="536079"/>
                  </a:lnTo>
                  <a:close/>
                </a:path>
                <a:path w="636904" h="1106170">
                  <a:moveTo>
                    <a:pt x="368719" y="200888"/>
                  </a:moveTo>
                  <a:lnTo>
                    <a:pt x="335203" y="200888"/>
                  </a:lnTo>
                  <a:lnTo>
                    <a:pt x="335203" y="234403"/>
                  </a:lnTo>
                  <a:lnTo>
                    <a:pt x="368719" y="234403"/>
                  </a:lnTo>
                  <a:lnTo>
                    <a:pt x="368719" y="200888"/>
                  </a:lnTo>
                  <a:close/>
                </a:path>
                <a:path w="636904" h="1106170">
                  <a:moveTo>
                    <a:pt x="402234" y="569582"/>
                  </a:moveTo>
                  <a:lnTo>
                    <a:pt x="368719" y="569582"/>
                  </a:lnTo>
                  <a:lnTo>
                    <a:pt x="368719" y="603110"/>
                  </a:lnTo>
                  <a:lnTo>
                    <a:pt x="402234" y="603110"/>
                  </a:lnTo>
                  <a:lnTo>
                    <a:pt x="402234" y="569582"/>
                  </a:lnTo>
                  <a:close/>
                </a:path>
                <a:path w="636904" h="1106170">
                  <a:moveTo>
                    <a:pt x="402234" y="167360"/>
                  </a:moveTo>
                  <a:lnTo>
                    <a:pt x="368719" y="167360"/>
                  </a:lnTo>
                  <a:lnTo>
                    <a:pt x="368719" y="200875"/>
                  </a:lnTo>
                  <a:lnTo>
                    <a:pt x="402234" y="200875"/>
                  </a:lnTo>
                  <a:lnTo>
                    <a:pt x="402234" y="167360"/>
                  </a:lnTo>
                  <a:close/>
                </a:path>
                <a:path w="636904" h="1106170">
                  <a:moveTo>
                    <a:pt x="435749" y="1072375"/>
                  </a:moveTo>
                  <a:lnTo>
                    <a:pt x="368706" y="1072375"/>
                  </a:lnTo>
                  <a:lnTo>
                    <a:pt x="368706" y="1105890"/>
                  </a:lnTo>
                  <a:lnTo>
                    <a:pt x="435749" y="1105890"/>
                  </a:lnTo>
                  <a:lnTo>
                    <a:pt x="435749" y="1072375"/>
                  </a:lnTo>
                  <a:close/>
                </a:path>
                <a:path w="636904" h="1106170">
                  <a:moveTo>
                    <a:pt x="435749" y="502602"/>
                  </a:moveTo>
                  <a:lnTo>
                    <a:pt x="335191" y="502602"/>
                  </a:lnTo>
                  <a:lnTo>
                    <a:pt x="335191" y="469582"/>
                  </a:lnTo>
                  <a:lnTo>
                    <a:pt x="301663" y="469582"/>
                  </a:lnTo>
                  <a:lnTo>
                    <a:pt x="301663" y="502602"/>
                  </a:lnTo>
                  <a:lnTo>
                    <a:pt x="301663" y="535622"/>
                  </a:lnTo>
                  <a:lnTo>
                    <a:pt x="435749" y="535622"/>
                  </a:lnTo>
                  <a:lnTo>
                    <a:pt x="435749" y="502602"/>
                  </a:lnTo>
                  <a:close/>
                </a:path>
                <a:path w="636904" h="1106170">
                  <a:moveTo>
                    <a:pt x="435749" y="200875"/>
                  </a:moveTo>
                  <a:lnTo>
                    <a:pt x="402234" y="200875"/>
                  </a:lnTo>
                  <a:lnTo>
                    <a:pt x="402234" y="234391"/>
                  </a:lnTo>
                  <a:lnTo>
                    <a:pt x="435749" y="234391"/>
                  </a:lnTo>
                  <a:lnTo>
                    <a:pt x="435749" y="200875"/>
                  </a:lnTo>
                  <a:close/>
                </a:path>
                <a:path w="636904" h="1106170">
                  <a:moveTo>
                    <a:pt x="469265" y="536079"/>
                  </a:moveTo>
                  <a:lnTo>
                    <a:pt x="435749" y="536079"/>
                  </a:lnTo>
                  <a:lnTo>
                    <a:pt x="435749" y="569595"/>
                  </a:lnTo>
                  <a:lnTo>
                    <a:pt x="435749" y="603110"/>
                  </a:lnTo>
                  <a:lnTo>
                    <a:pt x="469265" y="603110"/>
                  </a:lnTo>
                  <a:lnTo>
                    <a:pt x="469265" y="536079"/>
                  </a:lnTo>
                  <a:close/>
                </a:path>
                <a:path w="636904" h="1106170">
                  <a:moveTo>
                    <a:pt x="469265" y="334962"/>
                  </a:moveTo>
                  <a:lnTo>
                    <a:pt x="435749" y="334962"/>
                  </a:lnTo>
                  <a:lnTo>
                    <a:pt x="435749" y="402005"/>
                  </a:lnTo>
                  <a:lnTo>
                    <a:pt x="469265" y="402005"/>
                  </a:lnTo>
                  <a:lnTo>
                    <a:pt x="469265" y="334962"/>
                  </a:lnTo>
                  <a:close/>
                </a:path>
                <a:path w="636904" h="1106170">
                  <a:moveTo>
                    <a:pt x="502780" y="971829"/>
                  </a:moveTo>
                  <a:lnTo>
                    <a:pt x="469265" y="971829"/>
                  </a:lnTo>
                  <a:lnTo>
                    <a:pt x="469265" y="938809"/>
                  </a:lnTo>
                  <a:lnTo>
                    <a:pt x="435749" y="938809"/>
                  </a:lnTo>
                  <a:lnTo>
                    <a:pt x="435749" y="971829"/>
                  </a:lnTo>
                  <a:lnTo>
                    <a:pt x="402221" y="971829"/>
                  </a:lnTo>
                  <a:lnTo>
                    <a:pt x="402221" y="1004849"/>
                  </a:lnTo>
                  <a:lnTo>
                    <a:pt x="368706" y="1004849"/>
                  </a:lnTo>
                  <a:lnTo>
                    <a:pt x="368706" y="1039139"/>
                  </a:lnTo>
                  <a:lnTo>
                    <a:pt x="469265" y="1039139"/>
                  </a:lnTo>
                  <a:lnTo>
                    <a:pt x="469265" y="1004849"/>
                  </a:lnTo>
                  <a:lnTo>
                    <a:pt x="502780" y="1004849"/>
                  </a:lnTo>
                  <a:lnTo>
                    <a:pt x="502780" y="971829"/>
                  </a:lnTo>
                  <a:close/>
                </a:path>
                <a:path w="636904" h="1106170">
                  <a:moveTo>
                    <a:pt x="502780" y="67310"/>
                  </a:moveTo>
                  <a:lnTo>
                    <a:pt x="469265" y="67310"/>
                  </a:lnTo>
                  <a:lnTo>
                    <a:pt x="469265" y="100330"/>
                  </a:lnTo>
                  <a:lnTo>
                    <a:pt x="402221" y="100330"/>
                  </a:lnTo>
                  <a:lnTo>
                    <a:pt x="402221" y="133350"/>
                  </a:lnTo>
                  <a:lnTo>
                    <a:pt x="502780" y="133350"/>
                  </a:lnTo>
                  <a:lnTo>
                    <a:pt x="502780" y="100330"/>
                  </a:lnTo>
                  <a:lnTo>
                    <a:pt x="502780" y="67310"/>
                  </a:lnTo>
                  <a:close/>
                </a:path>
                <a:path w="636904" h="1106170">
                  <a:moveTo>
                    <a:pt x="502793" y="1072375"/>
                  </a:moveTo>
                  <a:lnTo>
                    <a:pt x="469277" y="1072375"/>
                  </a:lnTo>
                  <a:lnTo>
                    <a:pt x="469277" y="1105890"/>
                  </a:lnTo>
                  <a:lnTo>
                    <a:pt x="502793" y="1105890"/>
                  </a:lnTo>
                  <a:lnTo>
                    <a:pt x="502793" y="1072375"/>
                  </a:lnTo>
                  <a:close/>
                </a:path>
                <a:path w="636904" h="1106170">
                  <a:moveTo>
                    <a:pt x="536295" y="33286"/>
                  </a:moveTo>
                  <a:lnTo>
                    <a:pt x="368706" y="33286"/>
                  </a:lnTo>
                  <a:lnTo>
                    <a:pt x="368706" y="66814"/>
                  </a:lnTo>
                  <a:lnTo>
                    <a:pt x="335191" y="66814"/>
                  </a:lnTo>
                  <a:lnTo>
                    <a:pt x="335191" y="33020"/>
                  </a:lnTo>
                  <a:lnTo>
                    <a:pt x="268147" y="33020"/>
                  </a:lnTo>
                  <a:lnTo>
                    <a:pt x="268147" y="0"/>
                  </a:lnTo>
                  <a:lnTo>
                    <a:pt x="234632" y="0"/>
                  </a:lnTo>
                  <a:lnTo>
                    <a:pt x="234632" y="33020"/>
                  </a:lnTo>
                  <a:lnTo>
                    <a:pt x="234632" y="67310"/>
                  </a:lnTo>
                  <a:lnTo>
                    <a:pt x="268147" y="67310"/>
                  </a:lnTo>
                  <a:lnTo>
                    <a:pt x="268147" y="100330"/>
                  </a:lnTo>
                  <a:lnTo>
                    <a:pt x="335191" y="100330"/>
                  </a:lnTo>
                  <a:lnTo>
                    <a:pt x="335191" y="133845"/>
                  </a:lnTo>
                  <a:lnTo>
                    <a:pt x="368706" y="133845"/>
                  </a:lnTo>
                  <a:lnTo>
                    <a:pt x="368706" y="100330"/>
                  </a:lnTo>
                  <a:lnTo>
                    <a:pt x="402221" y="100330"/>
                  </a:lnTo>
                  <a:lnTo>
                    <a:pt x="402221" y="66814"/>
                  </a:lnTo>
                  <a:lnTo>
                    <a:pt x="536295" y="66814"/>
                  </a:lnTo>
                  <a:lnTo>
                    <a:pt x="536295" y="33286"/>
                  </a:lnTo>
                  <a:close/>
                </a:path>
                <a:path w="636904" h="1106170">
                  <a:moveTo>
                    <a:pt x="536308" y="904786"/>
                  </a:moveTo>
                  <a:lnTo>
                    <a:pt x="469277" y="904786"/>
                  </a:lnTo>
                  <a:lnTo>
                    <a:pt x="469277" y="938301"/>
                  </a:lnTo>
                  <a:lnTo>
                    <a:pt x="502793" y="938301"/>
                  </a:lnTo>
                  <a:lnTo>
                    <a:pt x="502793" y="971816"/>
                  </a:lnTo>
                  <a:lnTo>
                    <a:pt x="536308" y="971816"/>
                  </a:lnTo>
                  <a:lnTo>
                    <a:pt x="536308" y="904786"/>
                  </a:lnTo>
                  <a:close/>
                </a:path>
                <a:path w="636904" h="1106170">
                  <a:moveTo>
                    <a:pt x="536308" y="569595"/>
                  </a:moveTo>
                  <a:lnTo>
                    <a:pt x="502793" y="569595"/>
                  </a:lnTo>
                  <a:lnTo>
                    <a:pt x="502793" y="603110"/>
                  </a:lnTo>
                  <a:lnTo>
                    <a:pt x="536308" y="603110"/>
                  </a:lnTo>
                  <a:lnTo>
                    <a:pt x="536308" y="569595"/>
                  </a:lnTo>
                  <a:close/>
                </a:path>
                <a:path w="636904" h="1106170">
                  <a:moveTo>
                    <a:pt x="569823" y="703668"/>
                  </a:moveTo>
                  <a:lnTo>
                    <a:pt x="536308" y="703668"/>
                  </a:lnTo>
                  <a:lnTo>
                    <a:pt x="536308" y="670648"/>
                  </a:lnTo>
                  <a:lnTo>
                    <a:pt x="469265" y="670648"/>
                  </a:lnTo>
                  <a:lnTo>
                    <a:pt x="469265" y="703668"/>
                  </a:lnTo>
                  <a:lnTo>
                    <a:pt x="435749" y="703668"/>
                  </a:lnTo>
                  <a:lnTo>
                    <a:pt x="435749" y="669658"/>
                  </a:lnTo>
                  <a:lnTo>
                    <a:pt x="469265" y="669658"/>
                  </a:lnTo>
                  <a:lnTo>
                    <a:pt x="469265" y="636638"/>
                  </a:lnTo>
                  <a:lnTo>
                    <a:pt x="368706" y="636638"/>
                  </a:lnTo>
                  <a:lnTo>
                    <a:pt x="368706" y="603618"/>
                  </a:lnTo>
                  <a:lnTo>
                    <a:pt x="335191" y="603618"/>
                  </a:lnTo>
                  <a:lnTo>
                    <a:pt x="335191" y="636638"/>
                  </a:lnTo>
                  <a:lnTo>
                    <a:pt x="301675" y="636638"/>
                  </a:lnTo>
                  <a:lnTo>
                    <a:pt x="301675" y="669658"/>
                  </a:lnTo>
                  <a:lnTo>
                    <a:pt x="368706" y="669658"/>
                  </a:lnTo>
                  <a:lnTo>
                    <a:pt x="368706" y="703948"/>
                  </a:lnTo>
                  <a:lnTo>
                    <a:pt x="368706" y="736968"/>
                  </a:lnTo>
                  <a:lnTo>
                    <a:pt x="335191" y="736968"/>
                  </a:lnTo>
                  <a:lnTo>
                    <a:pt x="335191" y="770712"/>
                  </a:lnTo>
                  <a:lnTo>
                    <a:pt x="268147" y="770712"/>
                  </a:lnTo>
                  <a:lnTo>
                    <a:pt x="268147" y="837742"/>
                  </a:lnTo>
                  <a:lnTo>
                    <a:pt x="234645" y="837742"/>
                  </a:lnTo>
                  <a:lnTo>
                    <a:pt x="234645" y="871258"/>
                  </a:lnTo>
                  <a:lnTo>
                    <a:pt x="268160" y="871258"/>
                  </a:lnTo>
                  <a:lnTo>
                    <a:pt x="268160" y="837742"/>
                  </a:lnTo>
                  <a:lnTo>
                    <a:pt x="301663" y="837742"/>
                  </a:lnTo>
                  <a:lnTo>
                    <a:pt x="301663" y="871258"/>
                  </a:lnTo>
                  <a:lnTo>
                    <a:pt x="268160" y="871258"/>
                  </a:lnTo>
                  <a:lnTo>
                    <a:pt x="268160" y="904773"/>
                  </a:lnTo>
                  <a:lnTo>
                    <a:pt x="301675" y="904773"/>
                  </a:lnTo>
                  <a:lnTo>
                    <a:pt x="301675" y="871258"/>
                  </a:lnTo>
                  <a:lnTo>
                    <a:pt x="335191" y="871258"/>
                  </a:lnTo>
                  <a:lnTo>
                    <a:pt x="335191" y="905281"/>
                  </a:lnTo>
                  <a:lnTo>
                    <a:pt x="335191" y="938301"/>
                  </a:lnTo>
                  <a:lnTo>
                    <a:pt x="301663" y="938301"/>
                  </a:lnTo>
                  <a:lnTo>
                    <a:pt x="301663" y="971321"/>
                  </a:lnTo>
                  <a:lnTo>
                    <a:pt x="234632" y="971321"/>
                  </a:lnTo>
                  <a:lnTo>
                    <a:pt x="234632" y="1005611"/>
                  </a:lnTo>
                  <a:lnTo>
                    <a:pt x="301663" y="1005611"/>
                  </a:lnTo>
                  <a:lnTo>
                    <a:pt x="301663" y="1038631"/>
                  </a:lnTo>
                  <a:lnTo>
                    <a:pt x="335191" y="1038631"/>
                  </a:lnTo>
                  <a:lnTo>
                    <a:pt x="335191" y="1005611"/>
                  </a:lnTo>
                  <a:lnTo>
                    <a:pt x="335191" y="971816"/>
                  </a:lnTo>
                  <a:lnTo>
                    <a:pt x="402221" y="971816"/>
                  </a:lnTo>
                  <a:lnTo>
                    <a:pt x="402221" y="938301"/>
                  </a:lnTo>
                  <a:lnTo>
                    <a:pt x="368706" y="938301"/>
                  </a:lnTo>
                  <a:lnTo>
                    <a:pt x="368706" y="905281"/>
                  </a:lnTo>
                  <a:lnTo>
                    <a:pt x="402221" y="905281"/>
                  </a:lnTo>
                  <a:lnTo>
                    <a:pt x="402221" y="938301"/>
                  </a:lnTo>
                  <a:lnTo>
                    <a:pt x="435749" y="938301"/>
                  </a:lnTo>
                  <a:lnTo>
                    <a:pt x="435749" y="905281"/>
                  </a:lnTo>
                  <a:lnTo>
                    <a:pt x="469265" y="905281"/>
                  </a:lnTo>
                  <a:lnTo>
                    <a:pt x="469265" y="870991"/>
                  </a:lnTo>
                  <a:lnTo>
                    <a:pt x="469265" y="837971"/>
                  </a:lnTo>
                  <a:lnTo>
                    <a:pt x="536295" y="837971"/>
                  </a:lnTo>
                  <a:lnTo>
                    <a:pt x="536295" y="803681"/>
                  </a:lnTo>
                  <a:lnTo>
                    <a:pt x="469265" y="803681"/>
                  </a:lnTo>
                  <a:lnTo>
                    <a:pt x="469265" y="770661"/>
                  </a:lnTo>
                  <a:lnTo>
                    <a:pt x="435749" y="770661"/>
                  </a:lnTo>
                  <a:lnTo>
                    <a:pt x="435749" y="837971"/>
                  </a:lnTo>
                  <a:lnTo>
                    <a:pt x="435749" y="870991"/>
                  </a:lnTo>
                  <a:lnTo>
                    <a:pt x="368706" y="870991"/>
                  </a:lnTo>
                  <a:lnTo>
                    <a:pt x="368706" y="837742"/>
                  </a:lnTo>
                  <a:lnTo>
                    <a:pt x="301675" y="837742"/>
                  </a:lnTo>
                  <a:lnTo>
                    <a:pt x="301675" y="804227"/>
                  </a:lnTo>
                  <a:lnTo>
                    <a:pt x="335191" y="804227"/>
                  </a:lnTo>
                  <a:lnTo>
                    <a:pt x="335191" y="771258"/>
                  </a:lnTo>
                  <a:lnTo>
                    <a:pt x="402221" y="771258"/>
                  </a:lnTo>
                  <a:lnTo>
                    <a:pt x="402221" y="803681"/>
                  </a:lnTo>
                  <a:lnTo>
                    <a:pt x="402221" y="837971"/>
                  </a:lnTo>
                  <a:lnTo>
                    <a:pt x="435749" y="837971"/>
                  </a:lnTo>
                  <a:lnTo>
                    <a:pt x="435749" y="770661"/>
                  </a:lnTo>
                  <a:lnTo>
                    <a:pt x="402234" y="770661"/>
                  </a:lnTo>
                  <a:lnTo>
                    <a:pt x="402234" y="736968"/>
                  </a:lnTo>
                  <a:lnTo>
                    <a:pt x="402234" y="703948"/>
                  </a:lnTo>
                  <a:lnTo>
                    <a:pt x="435749" y="703948"/>
                  </a:lnTo>
                  <a:lnTo>
                    <a:pt x="435749" y="736688"/>
                  </a:lnTo>
                  <a:lnTo>
                    <a:pt x="502793" y="736688"/>
                  </a:lnTo>
                  <a:lnTo>
                    <a:pt x="502793" y="770978"/>
                  </a:lnTo>
                  <a:lnTo>
                    <a:pt x="536308" y="770978"/>
                  </a:lnTo>
                  <a:lnTo>
                    <a:pt x="536308" y="736688"/>
                  </a:lnTo>
                  <a:lnTo>
                    <a:pt x="569823" y="736688"/>
                  </a:lnTo>
                  <a:lnTo>
                    <a:pt x="569823" y="703668"/>
                  </a:lnTo>
                  <a:close/>
                </a:path>
                <a:path w="636904" h="1106170">
                  <a:moveTo>
                    <a:pt x="569823" y="133845"/>
                  </a:moveTo>
                  <a:lnTo>
                    <a:pt x="502793" y="133845"/>
                  </a:lnTo>
                  <a:lnTo>
                    <a:pt x="502793" y="167360"/>
                  </a:lnTo>
                  <a:lnTo>
                    <a:pt x="536308" y="167360"/>
                  </a:lnTo>
                  <a:lnTo>
                    <a:pt x="569823" y="167360"/>
                  </a:lnTo>
                  <a:lnTo>
                    <a:pt x="569823" y="133845"/>
                  </a:lnTo>
                  <a:close/>
                </a:path>
                <a:path w="636904" h="1106170">
                  <a:moveTo>
                    <a:pt x="603338" y="469036"/>
                  </a:moveTo>
                  <a:lnTo>
                    <a:pt x="569823" y="469036"/>
                  </a:lnTo>
                  <a:lnTo>
                    <a:pt x="569823" y="435292"/>
                  </a:lnTo>
                  <a:lnTo>
                    <a:pt x="569823" y="402272"/>
                  </a:lnTo>
                  <a:lnTo>
                    <a:pt x="502780" y="402272"/>
                  </a:lnTo>
                  <a:lnTo>
                    <a:pt x="502780" y="435292"/>
                  </a:lnTo>
                  <a:lnTo>
                    <a:pt x="536295" y="435292"/>
                  </a:lnTo>
                  <a:lnTo>
                    <a:pt x="536295" y="469036"/>
                  </a:lnTo>
                  <a:lnTo>
                    <a:pt x="502780" y="469036"/>
                  </a:lnTo>
                  <a:lnTo>
                    <a:pt x="502780" y="435521"/>
                  </a:lnTo>
                  <a:lnTo>
                    <a:pt x="469265" y="435521"/>
                  </a:lnTo>
                  <a:lnTo>
                    <a:pt x="469265" y="469036"/>
                  </a:lnTo>
                  <a:lnTo>
                    <a:pt x="402221" y="469036"/>
                  </a:lnTo>
                  <a:lnTo>
                    <a:pt x="402221" y="435292"/>
                  </a:lnTo>
                  <a:lnTo>
                    <a:pt x="435749" y="435292"/>
                  </a:lnTo>
                  <a:lnTo>
                    <a:pt x="435749" y="402272"/>
                  </a:lnTo>
                  <a:lnTo>
                    <a:pt x="402221" y="402272"/>
                  </a:lnTo>
                  <a:lnTo>
                    <a:pt x="402221" y="367982"/>
                  </a:lnTo>
                  <a:lnTo>
                    <a:pt x="402221" y="334962"/>
                  </a:lnTo>
                  <a:lnTo>
                    <a:pt x="435749" y="334962"/>
                  </a:lnTo>
                  <a:lnTo>
                    <a:pt x="435749" y="301942"/>
                  </a:lnTo>
                  <a:lnTo>
                    <a:pt x="435749" y="267652"/>
                  </a:lnTo>
                  <a:lnTo>
                    <a:pt x="402221" y="267652"/>
                  </a:lnTo>
                  <a:lnTo>
                    <a:pt x="402221" y="301942"/>
                  </a:lnTo>
                  <a:lnTo>
                    <a:pt x="335191" y="301942"/>
                  </a:lnTo>
                  <a:lnTo>
                    <a:pt x="335191" y="334962"/>
                  </a:lnTo>
                  <a:lnTo>
                    <a:pt x="368706" y="334962"/>
                  </a:lnTo>
                  <a:lnTo>
                    <a:pt x="368706" y="367982"/>
                  </a:lnTo>
                  <a:lnTo>
                    <a:pt x="335191" y="367982"/>
                  </a:lnTo>
                  <a:lnTo>
                    <a:pt x="335191" y="402272"/>
                  </a:lnTo>
                  <a:lnTo>
                    <a:pt x="335191" y="435292"/>
                  </a:lnTo>
                  <a:lnTo>
                    <a:pt x="335191" y="469582"/>
                  </a:lnTo>
                  <a:lnTo>
                    <a:pt x="368706" y="469582"/>
                  </a:lnTo>
                  <a:lnTo>
                    <a:pt x="368706" y="502551"/>
                  </a:lnTo>
                  <a:lnTo>
                    <a:pt x="469265" y="502551"/>
                  </a:lnTo>
                  <a:lnTo>
                    <a:pt x="469265" y="536079"/>
                  </a:lnTo>
                  <a:lnTo>
                    <a:pt x="502780" y="536079"/>
                  </a:lnTo>
                  <a:lnTo>
                    <a:pt x="502780" y="502551"/>
                  </a:lnTo>
                  <a:lnTo>
                    <a:pt x="536295" y="502551"/>
                  </a:lnTo>
                  <a:lnTo>
                    <a:pt x="536295" y="536079"/>
                  </a:lnTo>
                  <a:lnTo>
                    <a:pt x="569823" y="536079"/>
                  </a:lnTo>
                  <a:lnTo>
                    <a:pt x="569823" y="502551"/>
                  </a:lnTo>
                  <a:lnTo>
                    <a:pt x="603338" y="502551"/>
                  </a:lnTo>
                  <a:lnTo>
                    <a:pt x="603338" y="469036"/>
                  </a:lnTo>
                  <a:close/>
                </a:path>
                <a:path w="636904" h="1106170">
                  <a:moveTo>
                    <a:pt x="636854" y="0"/>
                  </a:moveTo>
                  <a:lnTo>
                    <a:pt x="402221" y="0"/>
                  </a:lnTo>
                  <a:lnTo>
                    <a:pt x="402221" y="33020"/>
                  </a:lnTo>
                  <a:lnTo>
                    <a:pt x="603338" y="33020"/>
                  </a:lnTo>
                  <a:lnTo>
                    <a:pt x="603338" y="67310"/>
                  </a:lnTo>
                  <a:lnTo>
                    <a:pt x="636854" y="67310"/>
                  </a:lnTo>
                  <a:lnTo>
                    <a:pt x="636854" y="33020"/>
                  </a:lnTo>
                  <a:lnTo>
                    <a:pt x="636854" y="0"/>
                  </a:lnTo>
                  <a:close/>
                </a:path>
              </a:pathLst>
            </a:custGeom>
            <a:solidFill>
              <a:srgbClr val="1C3664"/>
            </a:solidFill>
          </p:spPr>
          <p:txBody>
            <a:bodyPr wrap="square" lIns="0" tIns="0" rIns="0" bIns="0" rtlCol="0"/>
            <a:lstStyle/>
            <a:p>
              <a:endParaRPr/>
            </a:p>
          </p:txBody>
        </p:sp>
        <p:sp>
          <p:nvSpPr>
            <p:cNvPr id="26" name="object 26"/>
            <p:cNvSpPr/>
            <p:nvPr/>
          </p:nvSpPr>
          <p:spPr>
            <a:xfrm>
              <a:off x="6222784" y="7112558"/>
              <a:ext cx="436245" cy="1039494"/>
            </a:xfrm>
            <a:custGeom>
              <a:avLst/>
              <a:gdLst/>
              <a:ahLst/>
              <a:cxnLst/>
              <a:rect l="l" t="t" r="r" b="b"/>
              <a:pathLst>
                <a:path w="436245" h="1039495">
                  <a:moveTo>
                    <a:pt x="67043" y="502793"/>
                  </a:moveTo>
                  <a:lnTo>
                    <a:pt x="33528" y="502793"/>
                  </a:lnTo>
                  <a:lnTo>
                    <a:pt x="33528" y="536308"/>
                  </a:lnTo>
                  <a:lnTo>
                    <a:pt x="67043" y="536308"/>
                  </a:lnTo>
                  <a:lnTo>
                    <a:pt x="67043" y="502793"/>
                  </a:lnTo>
                  <a:close/>
                </a:path>
                <a:path w="436245" h="1039495">
                  <a:moveTo>
                    <a:pt x="100558" y="703910"/>
                  </a:moveTo>
                  <a:lnTo>
                    <a:pt x="67043" y="703910"/>
                  </a:lnTo>
                  <a:lnTo>
                    <a:pt x="67043" y="737425"/>
                  </a:lnTo>
                  <a:lnTo>
                    <a:pt x="100558" y="737425"/>
                  </a:lnTo>
                  <a:lnTo>
                    <a:pt x="100558" y="703910"/>
                  </a:lnTo>
                  <a:close/>
                </a:path>
                <a:path w="436245" h="1039495">
                  <a:moveTo>
                    <a:pt x="100558" y="134581"/>
                  </a:moveTo>
                  <a:lnTo>
                    <a:pt x="67043" y="134581"/>
                  </a:lnTo>
                  <a:lnTo>
                    <a:pt x="67043" y="167601"/>
                  </a:lnTo>
                  <a:lnTo>
                    <a:pt x="33528" y="167601"/>
                  </a:lnTo>
                  <a:lnTo>
                    <a:pt x="33528" y="134581"/>
                  </a:lnTo>
                  <a:lnTo>
                    <a:pt x="33528" y="100291"/>
                  </a:lnTo>
                  <a:lnTo>
                    <a:pt x="0" y="100291"/>
                  </a:lnTo>
                  <a:lnTo>
                    <a:pt x="0" y="134581"/>
                  </a:lnTo>
                  <a:lnTo>
                    <a:pt x="0" y="167601"/>
                  </a:lnTo>
                  <a:lnTo>
                    <a:pt x="0" y="234911"/>
                  </a:lnTo>
                  <a:lnTo>
                    <a:pt x="100558" y="234911"/>
                  </a:lnTo>
                  <a:lnTo>
                    <a:pt x="100558" y="167601"/>
                  </a:lnTo>
                  <a:lnTo>
                    <a:pt x="100558" y="134581"/>
                  </a:lnTo>
                  <a:close/>
                </a:path>
                <a:path w="436245" h="1039495">
                  <a:moveTo>
                    <a:pt x="100571" y="0"/>
                  </a:moveTo>
                  <a:lnTo>
                    <a:pt x="67056" y="0"/>
                  </a:lnTo>
                  <a:lnTo>
                    <a:pt x="67056" y="33528"/>
                  </a:lnTo>
                  <a:lnTo>
                    <a:pt x="100571" y="33528"/>
                  </a:lnTo>
                  <a:lnTo>
                    <a:pt x="100571" y="0"/>
                  </a:lnTo>
                  <a:close/>
                </a:path>
                <a:path w="436245" h="1039495">
                  <a:moveTo>
                    <a:pt x="134073" y="536308"/>
                  </a:moveTo>
                  <a:lnTo>
                    <a:pt x="100558" y="536308"/>
                  </a:lnTo>
                  <a:lnTo>
                    <a:pt x="67043" y="536308"/>
                  </a:lnTo>
                  <a:lnTo>
                    <a:pt x="67043" y="569823"/>
                  </a:lnTo>
                  <a:lnTo>
                    <a:pt x="134073" y="569823"/>
                  </a:lnTo>
                  <a:lnTo>
                    <a:pt x="134073" y="536308"/>
                  </a:lnTo>
                  <a:close/>
                </a:path>
                <a:path w="436245" h="1039495">
                  <a:moveTo>
                    <a:pt x="134086" y="938542"/>
                  </a:moveTo>
                  <a:lnTo>
                    <a:pt x="33528" y="938542"/>
                  </a:lnTo>
                  <a:lnTo>
                    <a:pt x="33528" y="972058"/>
                  </a:lnTo>
                  <a:lnTo>
                    <a:pt x="134086" y="972058"/>
                  </a:lnTo>
                  <a:lnTo>
                    <a:pt x="134086" y="938542"/>
                  </a:lnTo>
                  <a:close/>
                </a:path>
                <a:path w="436245" h="1039495">
                  <a:moveTo>
                    <a:pt x="134086" y="670382"/>
                  </a:moveTo>
                  <a:lnTo>
                    <a:pt x="100571" y="670382"/>
                  </a:lnTo>
                  <a:lnTo>
                    <a:pt x="100571" y="703910"/>
                  </a:lnTo>
                  <a:lnTo>
                    <a:pt x="134086" y="703910"/>
                  </a:lnTo>
                  <a:lnTo>
                    <a:pt x="134086" y="670382"/>
                  </a:lnTo>
                  <a:close/>
                </a:path>
                <a:path w="436245" h="1039495">
                  <a:moveTo>
                    <a:pt x="167589" y="569836"/>
                  </a:moveTo>
                  <a:lnTo>
                    <a:pt x="134073" y="569836"/>
                  </a:lnTo>
                  <a:lnTo>
                    <a:pt x="134073" y="603351"/>
                  </a:lnTo>
                  <a:lnTo>
                    <a:pt x="134073" y="636866"/>
                  </a:lnTo>
                  <a:lnTo>
                    <a:pt x="167589" y="636866"/>
                  </a:lnTo>
                  <a:lnTo>
                    <a:pt x="167589" y="569836"/>
                  </a:lnTo>
                  <a:close/>
                </a:path>
                <a:path w="436245" h="1039495">
                  <a:moveTo>
                    <a:pt x="167589" y="100571"/>
                  </a:moveTo>
                  <a:lnTo>
                    <a:pt x="100558" y="100571"/>
                  </a:lnTo>
                  <a:lnTo>
                    <a:pt x="100558" y="134086"/>
                  </a:lnTo>
                  <a:lnTo>
                    <a:pt x="134073" y="134086"/>
                  </a:lnTo>
                  <a:lnTo>
                    <a:pt x="134073" y="167601"/>
                  </a:lnTo>
                  <a:lnTo>
                    <a:pt x="167589" y="167601"/>
                  </a:lnTo>
                  <a:lnTo>
                    <a:pt x="167589" y="100571"/>
                  </a:lnTo>
                  <a:close/>
                </a:path>
                <a:path w="436245" h="1039495">
                  <a:moveTo>
                    <a:pt x="167601" y="1005624"/>
                  </a:moveTo>
                  <a:lnTo>
                    <a:pt x="100571" y="1005624"/>
                  </a:lnTo>
                  <a:lnTo>
                    <a:pt x="100571" y="972604"/>
                  </a:lnTo>
                  <a:lnTo>
                    <a:pt x="67043" y="972604"/>
                  </a:lnTo>
                  <a:lnTo>
                    <a:pt x="67043" y="1005624"/>
                  </a:lnTo>
                  <a:lnTo>
                    <a:pt x="67043" y="1038644"/>
                  </a:lnTo>
                  <a:lnTo>
                    <a:pt x="167601" y="1038644"/>
                  </a:lnTo>
                  <a:lnTo>
                    <a:pt x="167601" y="1005624"/>
                  </a:lnTo>
                  <a:close/>
                </a:path>
                <a:path w="436245" h="1039495">
                  <a:moveTo>
                    <a:pt x="201117" y="536308"/>
                  </a:moveTo>
                  <a:lnTo>
                    <a:pt x="167601" y="536308"/>
                  </a:lnTo>
                  <a:lnTo>
                    <a:pt x="167601" y="569823"/>
                  </a:lnTo>
                  <a:lnTo>
                    <a:pt x="201117" y="569823"/>
                  </a:lnTo>
                  <a:lnTo>
                    <a:pt x="201117" y="536308"/>
                  </a:lnTo>
                  <a:close/>
                </a:path>
                <a:path w="436245" h="1039495">
                  <a:moveTo>
                    <a:pt x="234632" y="804456"/>
                  </a:moveTo>
                  <a:lnTo>
                    <a:pt x="201117" y="804456"/>
                  </a:lnTo>
                  <a:lnTo>
                    <a:pt x="201117" y="837971"/>
                  </a:lnTo>
                  <a:lnTo>
                    <a:pt x="234632" y="837971"/>
                  </a:lnTo>
                  <a:lnTo>
                    <a:pt x="234632" y="804456"/>
                  </a:lnTo>
                  <a:close/>
                </a:path>
                <a:path w="436245" h="1039495">
                  <a:moveTo>
                    <a:pt x="234645" y="469265"/>
                  </a:moveTo>
                  <a:lnTo>
                    <a:pt x="201129" y="469265"/>
                  </a:lnTo>
                  <a:lnTo>
                    <a:pt x="201129" y="502780"/>
                  </a:lnTo>
                  <a:lnTo>
                    <a:pt x="234645" y="502780"/>
                  </a:lnTo>
                  <a:lnTo>
                    <a:pt x="234645" y="469265"/>
                  </a:lnTo>
                  <a:close/>
                </a:path>
                <a:path w="436245" h="1039495">
                  <a:moveTo>
                    <a:pt x="268147" y="402729"/>
                  </a:moveTo>
                  <a:lnTo>
                    <a:pt x="167589" y="402729"/>
                  </a:lnTo>
                  <a:lnTo>
                    <a:pt x="167589" y="435749"/>
                  </a:lnTo>
                  <a:lnTo>
                    <a:pt x="134073" y="435749"/>
                  </a:lnTo>
                  <a:lnTo>
                    <a:pt x="134073" y="468769"/>
                  </a:lnTo>
                  <a:lnTo>
                    <a:pt x="100558" y="468769"/>
                  </a:lnTo>
                  <a:lnTo>
                    <a:pt x="100558" y="503059"/>
                  </a:lnTo>
                  <a:lnTo>
                    <a:pt x="167589" y="503059"/>
                  </a:lnTo>
                  <a:lnTo>
                    <a:pt x="167589" y="468769"/>
                  </a:lnTo>
                  <a:lnTo>
                    <a:pt x="201117" y="468769"/>
                  </a:lnTo>
                  <a:lnTo>
                    <a:pt x="201117" y="435749"/>
                  </a:lnTo>
                  <a:lnTo>
                    <a:pt x="268147" y="435749"/>
                  </a:lnTo>
                  <a:lnTo>
                    <a:pt x="268147" y="402729"/>
                  </a:lnTo>
                  <a:close/>
                </a:path>
                <a:path w="436245" h="1039495">
                  <a:moveTo>
                    <a:pt x="301663" y="435749"/>
                  </a:moveTo>
                  <a:lnTo>
                    <a:pt x="268160" y="435749"/>
                  </a:lnTo>
                  <a:lnTo>
                    <a:pt x="268160" y="469265"/>
                  </a:lnTo>
                  <a:lnTo>
                    <a:pt x="301663" y="469265"/>
                  </a:lnTo>
                  <a:lnTo>
                    <a:pt x="301663" y="435749"/>
                  </a:lnTo>
                  <a:close/>
                </a:path>
                <a:path w="436245" h="1039495">
                  <a:moveTo>
                    <a:pt x="301675" y="871499"/>
                  </a:moveTo>
                  <a:lnTo>
                    <a:pt x="134086" y="871499"/>
                  </a:lnTo>
                  <a:lnTo>
                    <a:pt x="134086" y="905027"/>
                  </a:lnTo>
                  <a:lnTo>
                    <a:pt x="301675" y="905027"/>
                  </a:lnTo>
                  <a:lnTo>
                    <a:pt x="301675" y="871499"/>
                  </a:lnTo>
                  <a:close/>
                </a:path>
                <a:path w="436245" h="1039495">
                  <a:moveTo>
                    <a:pt x="301675" y="703910"/>
                  </a:moveTo>
                  <a:lnTo>
                    <a:pt x="134086" y="703910"/>
                  </a:lnTo>
                  <a:lnTo>
                    <a:pt x="134086" y="737425"/>
                  </a:lnTo>
                  <a:lnTo>
                    <a:pt x="301675" y="737425"/>
                  </a:lnTo>
                  <a:lnTo>
                    <a:pt x="301675" y="703910"/>
                  </a:lnTo>
                  <a:close/>
                </a:path>
                <a:path w="436245" h="1039495">
                  <a:moveTo>
                    <a:pt x="335191" y="200850"/>
                  </a:moveTo>
                  <a:lnTo>
                    <a:pt x="234632" y="200850"/>
                  </a:lnTo>
                  <a:lnTo>
                    <a:pt x="234632" y="235140"/>
                  </a:lnTo>
                  <a:lnTo>
                    <a:pt x="201117" y="235140"/>
                  </a:lnTo>
                  <a:lnTo>
                    <a:pt x="201117" y="200850"/>
                  </a:lnTo>
                  <a:lnTo>
                    <a:pt x="167601" y="200850"/>
                  </a:lnTo>
                  <a:lnTo>
                    <a:pt x="167601" y="235140"/>
                  </a:lnTo>
                  <a:lnTo>
                    <a:pt x="134073" y="235140"/>
                  </a:lnTo>
                  <a:lnTo>
                    <a:pt x="134073" y="268160"/>
                  </a:lnTo>
                  <a:lnTo>
                    <a:pt x="234632" y="268160"/>
                  </a:lnTo>
                  <a:lnTo>
                    <a:pt x="234632" y="301180"/>
                  </a:lnTo>
                  <a:lnTo>
                    <a:pt x="268160" y="301180"/>
                  </a:lnTo>
                  <a:lnTo>
                    <a:pt x="268160" y="268160"/>
                  </a:lnTo>
                  <a:lnTo>
                    <a:pt x="301675" y="268160"/>
                  </a:lnTo>
                  <a:lnTo>
                    <a:pt x="301675" y="235140"/>
                  </a:lnTo>
                  <a:lnTo>
                    <a:pt x="335191" y="235140"/>
                  </a:lnTo>
                  <a:lnTo>
                    <a:pt x="335191" y="200850"/>
                  </a:lnTo>
                  <a:close/>
                </a:path>
                <a:path w="436245" h="1039495">
                  <a:moveTo>
                    <a:pt x="435749" y="502793"/>
                  </a:moveTo>
                  <a:lnTo>
                    <a:pt x="402234" y="502793"/>
                  </a:lnTo>
                  <a:lnTo>
                    <a:pt x="402234" y="536308"/>
                  </a:lnTo>
                  <a:lnTo>
                    <a:pt x="435749" y="536308"/>
                  </a:lnTo>
                  <a:lnTo>
                    <a:pt x="435749" y="502793"/>
                  </a:lnTo>
                  <a:close/>
                </a:path>
                <a:path w="436245" h="1039495">
                  <a:moveTo>
                    <a:pt x="435749" y="435749"/>
                  </a:moveTo>
                  <a:lnTo>
                    <a:pt x="402221" y="435749"/>
                  </a:lnTo>
                  <a:lnTo>
                    <a:pt x="402221" y="402729"/>
                  </a:lnTo>
                  <a:lnTo>
                    <a:pt x="368706" y="402729"/>
                  </a:lnTo>
                  <a:lnTo>
                    <a:pt x="368706" y="435749"/>
                  </a:lnTo>
                  <a:lnTo>
                    <a:pt x="335191" y="435749"/>
                  </a:lnTo>
                  <a:lnTo>
                    <a:pt x="335191" y="402234"/>
                  </a:lnTo>
                  <a:lnTo>
                    <a:pt x="301675" y="402234"/>
                  </a:lnTo>
                  <a:lnTo>
                    <a:pt x="301675" y="435762"/>
                  </a:lnTo>
                  <a:lnTo>
                    <a:pt x="335191" y="435762"/>
                  </a:lnTo>
                  <a:lnTo>
                    <a:pt x="335191" y="468769"/>
                  </a:lnTo>
                  <a:lnTo>
                    <a:pt x="335191" y="536079"/>
                  </a:lnTo>
                  <a:lnTo>
                    <a:pt x="234632" y="536079"/>
                  </a:lnTo>
                  <a:lnTo>
                    <a:pt x="234632" y="570014"/>
                  </a:lnTo>
                  <a:lnTo>
                    <a:pt x="201117" y="570014"/>
                  </a:lnTo>
                  <a:lnTo>
                    <a:pt x="201117" y="603034"/>
                  </a:lnTo>
                  <a:lnTo>
                    <a:pt x="201117" y="637324"/>
                  </a:lnTo>
                  <a:lnTo>
                    <a:pt x="201117" y="703364"/>
                  </a:lnTo>
                  <a:lnTo>
                    <a:pt x="234645" y="703364"/>
                  </a:lnTo>
                  <a:lnTo>
                    <a:pt x="234645" y="637324"/>
                  </a:lnTo>
                  <a:lnTo>
                    <a:pt x="268160" y="637324"/>
                  </a:lnTo>
                  <a:lnTo>
                    <a:pt x="268160" y="670394"/>
                  </a:lnTo>
                  <a:lnTo>
                    <a:pt x="301675" y="670394"/>
                  </a:lnTo>
                  <a:lnTo>
                    <a:pt x="301675" y="637324"/>
                  </a:lnTo>
                  <a:lnTo>
                    <a:pt x="335203" y="637324"/>
                  </a:lnTo>
                  <a:lnTo>
                    <a:pt x="335203" y="670394"/>
                  </a:lnTo>
                  <a:lnTo>
                    <a:pt x="368719" y="670394"/>
                  </a:lnTo>
                  <a:lnTo>
                    <a:pt x="368719" y="637324"/>
                  </a:lnTo>
                  <a:lnTo>
                    <a:pt x="368719" y="636866"/>
                  </a:lnTo>
                  <a:lnTo>
                    <a:pt x="368719" y="603034"/>
                  </a:lnTo>
                  <a:lnTo>
                    <a:pt x="234645" y="603034"/>
                  </a:lnTo>
                  <a:lnTo>
                    <a:pt x="234645" y="570369"/>
                  </a:lnTo>
                  <a:lnTo>
                    <a:pt x="368706" y="570369"/>
                  </a:lnTo>
                  <a:lnTo>
                    <a:pt x="368706" y="536079"/>
                  </a:lnTo>
                  <a:lnTo>
                    <a:pt x="368706" y="468769"/>
                  </a:lnTo>
                  <a:lnTo>
                    <a:pt x="435749" y="468769"/>
                  </a:lnTo>
                  <a:lnTo>
                    <a:pt x="435749" y="435749"/>
                  </a:lnTo>
                  <a:close/>
                </a:path>
                <a:path w="436245" h="1039495">
                  <a:moveTo>
                    <a:pt x="435749" y="234137"/>
                  </a:moveTo>
                  <a:lnTo>
                    <a:pt x="402234" y="234137"/>
                  </a:lnTo>
                  <a:lnTo>
                    <a:pt x="402234" y="201117"/>
                  </a:lnTo>
                  <a:lnTo>
                    <a:pt x="368719" y="201117"/>
                  </a:lnTo>
                  <a:lnTo>
                    <a:pt x="368719" y="234137"/>
                  </a:lnTo>
                  <a:lnTo>
                    <a:pt x="368719" y="268427"/>
                  </a:lnTo>
                  <a:lnTo>
                    <a:pt x="368719" y="301447"/>
                  </a:lnTo>
                  <a:lnTo>
                    <a:pt x="335191" y="301447"/>
                  </a:lnTo>
                  <a:lnTo>
                    <a:pt x="335191" y="268160"/>
                  </a:lnTo>
                  <a:lnTo>
                    <a:pt x="301675" y="268160"/>
                  </a:lnTo>
                  <a:lnTo>
                    <a:pt x="301675" y="301675"/>
                  </a:lnTo>
                  <a:lnTo>
                    <a:pt x="335191" y="301675"/>
                  </a:lnTo>
                  <a:lnTo>
                    <a:pt x="335191" y="335737"/>
                  </a:lnTo>
                  <a:lnTo>
                    <a:pt x="234645" y="335737"/>
                  </a:lnTo>
                  <a:lnTo>
                    <a:pt x="234645" y="301447"/>
                  </a:lnTo>
                  <a:lnTo>
                    <a:pt x="134086" y="301447"/>
                  </a:lnTo>
                  <a:lnTo>
                    <a:pt x="134086" y="268427"/>
                  </a:lnTo>
                  <a:lnTo>
                    <a:pt x="100558" y="268427"/>
                  </a:lnTo>
                  <a:lnTo>
                    <a:pt x="100558" y="301447"/>
                  </a:lnTo>
                  <a:lnTo>
                    <a:pt x="100558" y="335737"/>
                  </a:lnTo>
                  <a:lnTo>
                    <a:pt x="134086" y="335737"/>
                  </a:lnTo>
                  <a:lnTo>
                    <a:pt x="134086" y="368757"/>
                  </a:lnTo>
                  <a:lnTo>
                    <a:pt x="134086" y="401777"/>
                  </a:lnTo>
                  <a:lnTo>
                    <a:pt x="167601" y="401777"/>
                  </a:lnTo>
                  <a:lnTo>
                    <a:pt x="167601" y="368757"/>
                  </a:lnTo>
                  <a:lnTo>
                    <a:pt x="268160" y="368757"/>
                  </a:lnTo>
                  <a:lnTo>
                    <a:pt x="268160" y="401777"/>
                  </a:lnTo>
                  <a:lnTo>
                    <a:pt x="301675" y="401777"/>
                  </a:lnTo>
                  <a:lnTo>
                    <a:pt x="301675" y="368757"/>
                  </a:lnTo>
                  <a:lnTo>
                    <a:pt x="368719" y="368757"/>
                  </a:lnTo>
                  <a:lnTo>
                    <a:pt x="368719" y="335737"/>
                  </a:lnTo>
                  <a:lnTo>
                    <a:pt x="402234" y="335737"/>
                  </a:lnTo>
                  <a:lnTo>
                    <a:pt x="402234" y="368757"/>
                  </a:lnTo>
                  <a:lnTo>
                    <a:pt x="402234" y="401777"/>
                  </a:lnTo>
                  <a:lnTo>
                    <a:pt x="435749" y="401777"/>
                  </a:lnTo>
                  <a:lnTo>
                    <a:pt x="435749" y="368757"/>
                  </a:lnTo>
                  <a:lnTo>
                    <a:pt x="435749" y="335737"/>
                  </a:lnTo>
                  <a:lnTo>
                    <a:pt x="435749" y="301447"/>
                  </a:lnTo>
                  <a:lnTo>
                    <a:pt x="435749" y="268427"/>
                  </a:lnTo>
                  <a:lnTo>
                    <a:pt x="435749" y="234137"/>
                  </a:lnTo>
                  <a:close/>
                </a:path>
                <a:path w="436245" h="1039495">
                  <a:moveTo>
                    <a:pt x="435762" y="703364"/>
                  </a:moveTo>
                  <a:lnTo>
                    <a:pt x="402234" y="703364"/>
                  </a:lnTo>
                  <a:lnTo>
                    <a:pt x="402234" y="670394"/>
                  </a:lnTo>
                  <a:lnTo>
                    <a:pt x="368719" y="670394"/>
                  </a:lnTo>
                  <a:lnTo>
                    <a:pt x="368719" y="703364"/>
                  </a:lnTo>
                  <a:lnTo>
                    <a:pt x="335203" y="703364"/>
                  </a:lnTo>
                  <a:lnTo>
                    <a:pt x="335203" y="737654"/>
                  </a:lnTo>
                  <a:lnTo>
                    <a:pt x="100571" y="737654"/>
                  </a:lnTo>
                  <a:lnTo>
                    <a:pt x="100571" y="770674"/>
                  </a:lnTo>
                  <a:lnTo>
                    <a:pt x="67043" y="770674"/>
                  </a:lnTo>
                  <a:lnTo>
                    <a:pt x="67043" y="804964"/>
                  </a:lnTo>
                  <a:lnTo>
                    <a:pt x="134086" y="804964"/>
                  </a:lnTo>
                  <a:lnTo>
                    <a:pt x="134086" y="837984"/>
                  </a:lnTo>
                  <a:lnTo>
                    <a:pt x="100571" y="837984"/>
                  </a:lnTo>
                  <a:lnTo>
                    <a:pt x="100571" y="871004"/>
                  </a:lnTo>
                  <a:lnTo>
                    <a:pt x="167601" y="871004"/>
                  </a:lnTo>
                  <a:lnTo>
                    <a:pt x="167601" y="837984"/>
                  </a:lnTo>
                  <a:lnTo>
                    <a:pt x="167601" y="804964"/>
                  </a:lnTo>
                  <a:lnTo>
                    <a:pt x="167601" y="770674"/>
                  </a:lnTo>
                  <a:lnTo>
                    <a:pt x="268160" y="770674"/>
                  </a:lnTo>
                  <a:lnTo>
                    <a:pt x="268160" y="804964"/>
                  </a:lnTo>
                  <a:lnTo>
                    <a:pt x="268160" y="837984"/>
                  </a:lnTo>
                  <a:lnTo>
                    <a:pt x="268160" y="871004"/>
                  </a:lnTo>
                  <a:lnTo>
                    <a:pt x="335203" y="871004"/>
                  </a:lnTo>
                  <a:lnTo>
                    <a:pt x="335203" y="905294"/>
                  </a:lnTo>
                  <a:lnTo>
                    <a:pt x="301675" y="905294"/>
                  </a:lnTo>
                  <a:lnTo>
                    <a:pt x="301675" y="938314"/>
                  </a:lnTo>
                  <a:lnTo>
                    <a:pt x="301675" y="972604"/>
                  </a:lnTo>
                  <a:lnTo>
                    <a:pt x="335191" y="972604"/>
                  </a:lnTo>
                  <a:lnTo>
                    <a:pt x="335191" y="1005078"/>
                  </a:lnTo>
                  <a:lnTo>
                    <a:pt x="268160" y="1005078"/>
                  </a:lnTo>
                  <a:lnTo>
                    <a:pt x="268160" y="972604"/>
                  </a:lnTo>
                  <a:lnTo>
                    <a:pt x="268160" y="938314"/>
                  </a:lnTo>
                  <a:lnTo>
                    <a:pt x="268160" y="905294"/>
                  </a:lnTo>
                  <a:lnTo>
                    <a:pt x="234645" y="905294"/>
                  </a:lnTo>
                  <a:lnTo>
                    <a:pt x="234645" y="938314"/>
                  </a:lnTo>
                  <a:lnTo>
                    <a:pt x="167601" y="938314"/>
                  </a:lnTo>
                  <a:lnTo>
                    <a:pt x="167601" y="972058"/>
                  </a:lnTo>
                  <a:lnTo>
                    <a:pt x="134086" y="972058"/>
                  </a:lnTo>
                  <a:lnTo>
                    <a:pt x="134086" y="1005573"/>
                  </a:lnTo>
                  <a:lnTo>
                    <a:pt x="201117" y="1005573"/>
                  </a:lnTo>
                  <a:lnTo>
                    <a:pt x="201117" y="972604"/>
                  </a:lnTo>
                  <a:lnTo>
                    <a:pt x="234645" y="972604"/>
                  </a:lnTo>
                  <a:lnTo>
                    <a:pt x="234645" y="1005624"/>
                  </a:lnTo>
                  <a:lnTo>
                    <a:pt x="268147" y="1005624"/>
                  </a:lnTo>
                  <a:lnTo>
                    <a:pt x="268147" y="1039368"/>
                  </a:lnTo>
                  <a:lnTo>
                    <a:pt x="402234" y="1039368"/>
                  </a:lnTo>
                  <a:lnTo>
                    <a:pt x="402234" y="1005078"/>
                  </a:lnTo>
                  <a:lnTo>
                    <a:pt x="402234" y="972058"/>
                  </a:lnTo>
                  <a:lnTo>
                    <a:pt x="402234" y="939038"/>
                  </a:lnTo>
                  <a:lnTo>
                    <a:pt x="368706" y="939038"/>
                  </a:lnTo>
                  <a:lnTo>
                    <a:pt x="368706" y="972058"/>
                  </a:lnTo>
                  <a:lnTo>
                    <a:pt x="335203" y="972058"/>
                  </a:lnTo>
                  <a:lnTo>
                    <a:pt x="335203" y="938314"/>
                  </a:lnTo>
                  <a:lnTo>
                    <a:pt x="368719" y="938314"/>
                  </a:lnTo>
                  <a:lnTo>
                    <a:pt x="368719" y="905294"/>
                  </a:lnTo>
                  <a:lnTo>
                    <a:pt x="435762" y="905294"/>
                  </a:lnTo>
                  <a:lnTo>
                    <a:pt x="435762" y="871004"/>
                  </a:lnTo>
                  <a:lnTo>
                    <a:pt x="435762" y="837984"/>
                  </a:lnTo>
                  <a:lnTo>
                    <a:pt x="402234" y="837984"/>
                  </a:lnTo>
                  <a:lnTo>
                    <a:pt x="402234" y="804468"/>
                  </a:lnTo>
                  <a:lnTo>
                    <a:pt x="368719" y="804468"/>
                  </a:lnTo>
                  <a:lnTo>
                    <a:pt x="368719" y="804964"/>
                  </a:lnTo>
                  <a:lnTo>
                    <a:pt x="368719" y="837984"/>
                  </a:lnTo>
                  <a:lnTo>
                    <a:pt x="301675" y="837984"/>
                  </a:lnTo>
                  <a:lnTo>
                    <a:pt x="301675" y="804964"/>
                  </a:lnTo>
                  <a:lnTo>
                    <a:pt x="368719" y="804964"/>
                  </a:lnTo>
                  <a:lnTo>
                    <a:pt x="368719" y="804468"/>
                  </a:lnTo>
                  <a:lnTo>
                    <a:pt x="368719" y="770674"/>
                  </a:lnTo>
                  <a:lnTo>
                    <a:pt x="368719" y="737654"/>
                  </a:lnTo>
                  <a:lnTo>
                    <a:pt x="402234" y="737654"/>
                  </a:lnTo>
                  <a:lnTo>
                    <a:pt x="402234" y="770674"/>
                  </a:lnTo>
                  <a:lnTo>
                    <a:pt x="435762" y="770674"/>
                  </a:lnTo>
                  <a:lnTo>
                    <a:pt x="435762" y="737654"/>
                  </a:lnTo>
                  <a:lnTo>
                    <a:pt x="435762" y="703364"/>
                  </a:lnTo>
                  <a:close/>
                </a:path>
              </a:pathLst>
            </a:custGeom>
            <a:solidFill>
              <a:srgbClr val="1C3664"/>
            </a:solidFill>
          </p:spPr>
          <p:txBody>
            <a:bodyPr wrap="square" lIns="0" tIns="0" rIns="0" bIns="0" rtlCol="0"/>
            <a:lstStyle/>
            <a:p>
              <a:endParaRPr/>
            </a:p>
          </p:txBody>
        </p:sp>
        <p:sp>
          <p:nvSpPr>
            <p:cNvPr id="27" name="object 27"/>
            <p:cNvSpPr/>
            <p:nvPr/>
          </p:nvSpPr>
          <p:spPr>
            <a:xfrm>
              <a:off x="6625018" y="7615351"/>
              <a:ext cx="33655" cy="33655"/>
            </a:xfrm>
            <a:custGeom>
              <a:avLst/>
              <a:gdLst/>
              <a:ahLst/>
              <a:cxnLst/>
              <a:rect l="l" t="t" r="r" b="b"/>
              <a:pathLst>
                <a:path w="33654" h="33654">
                  <a:moveTo>
                    <a:pt x="33515" y="0"/>
                  </a:moveTo>
                  <a:lnTo>
                    <a:pt x="0" y="0"/>
                  </a:lnTo>
                  <a:lnTo>
                    <a:pt x="0" y="33515"/>
                  </a:lnTo>
                  <a:lnTo>
                    <a:pt x="33515" y="33515"/>
                  </a:lnTo>
                  <a:lnTo>
                    <a:pt x="33515" y="0"/>
                  </a:lnTo>
                  <a:close/>
                </a:path>
              </a:pathLst>
            </a:custGeom>
            <a:solidFill>
              <a:srgbClr val="1C3664"/>
            </a:solidFill>
          </p:spPr>
          <p:txBody>
            <a:bodyPr wrap="square" lIns="0" tIns="0" rIns="0" bIns="0" rtlCol="0"/>
            <a:lstStyle/>
            <a:p>
              <a:endParaRPr/>
            </a:p>
          </p:txBody>
        </p:sp>
        <p:pic>
          <p:nvPicPr>
            <p:cNvPr id="28" name="object 28"/>
            <p:cNvPicPr/>
            <p:nvPr/>
          </p:nvPicPr>
          <p:blipFill>
            <a:blip r:embed="rId11" cstate="print"/>
            <a:stretch>
              <a:fillRect/>
            </a:stretch>
          </p:blipFill>
          <p:spPr>
            <a:xfrm>
              <a:off x="5552414" y="7045959"/>
              <a:ext cx="234632" cy="233680"/>
            </a:xfrm>
            <a:prstGeom prst="rect">
              <a:avLst/>
            </a:prstGeom>
          </p:spPr>
        </p:pic>
        <p:pic>
          <p:nvPicPr>
            <p:cNvPr id="29" name="object 29"/>
            <p:cNvPicPr/>
            <p:nvPr/>
          </p:nvPicPr>
          <p:blipFill>
            <a:blip r:embed="rId11" cstate="print"/>
            <a:stretch>
              <a:fillRect/>
            </a:stretch>
          </p:blipFill>
          <p:spPr>
            <a:xfrm>
              <a:off x="6423901" y="7045959"/>
              <a:ext cx="234632" cy="233680"/>
            </a:xfrm>
            <a:prstGeom prst="rect">
              <a:avLst/>
            </a:prstGeom>
          </p:spPr>
        </p:pic>
        <p:pic>
          <p:nvPicPr>
            <p:cNvPr id="30" name="object 30"/>
            <p:cNvPicPr/>
            <p:nvPr/>
          </p:nvPicPr>
          <p:blipFill>
            <a:blip r:embed="rId12" cstate="print"/>
            <a:stretch>
              <a:fillRect/>
            </a:stretch>
          </p:blipFill>
          <p:spPr>
            <a:xfrm>
              <a:off x="5552414" y="7917180"/>
              <a:ext cx="234632" cy="234950"/>
            </a:xfrm>
            <a:prstGeom prst="rect">
              <a:avLst/>
            </a:prstGeom>
          </p:spPr>
        </p:pic>
        <p:sp>
          <p:nvSpPr>
            <p:cNvPr id="31" name="object 31"/>
            <p:cNvSpPr/>
            <p:nvPr/>
          </p:nvSpPr>
          <p:spPr>
            <a:xfrm>
              <a:off x="3095348" y="0"/>
              <a:ext cx="4677410" cy="10058400"/>
            </a:xfrm>
            <a:custGeom>
              <a:avLst/>
              <a:gdLst/>
              <a:ahLst/>
              <a:cxnLst/>
              <a:rect l="l" t="t" r="r" b="b"/>
              <a:pathLst>
                <a:path w="4677409" h="10058400">
                  <a:moveTo>
                    <a:pt x="152133" y="0"/>
                  </a:moveTo>
                  <a:lnTo>
                    <a:pt x="0" y="0"/>
                  </a:lnTo>
                  <a:lnTo>
                    <a:pt x="4016413" y="7645298"/>
                  </a:lnTo>
                  <a:lnTo>
                    <a:pt x="1813255" y="10058400"/>
                  </a:lnTo>
                  <a:lnTo>
                    <a:pt x="1995627" y="10058400"/>
                  </a:lnTo>
                  <a:lnTo>
                    <a:pt x="4083011" y="7772095"/>
                  </a:lnTo>
                  <a:lnTo>
                    <a:pt x="4149623" y="7898879"/>
                  </a:lnTo>
                  <a:lnTo>
                    <a:pt x="4246194" y="7793113"/>
                  </a:lnTo>
                  <a:lnTo>
                    <a:pt x="4677054" y="8613254"/>
                  </a:lnTo>
                  <a:lnTo>
                    <a:pt x="4677054" y="8323643"/>
                  </a:lnTo>
                  <a:lnTo>
                    <a:pt x="4342765" y="7687335"/>
                  </a:lnTo>
                  <a:lnTo>
                    <a:pt x="4677054" y="7321194"/>
                  </a:lnTo>
                  <a:lnTo>
                    <a:pt x="4677054" y="7121448"/>
                  </a:lnTo>
                  <a:lnTo>
                    <a:pt x="4276153" y="7560538"/>
                  </a:lnTo>
                  <a:lnTo>
                    <a:pt x="4209542" y="7433754"/>
                  </a:lnTo>
                  <a:lnTo>
                    <a:pt x="4112971" y="7539520"/>
                  </a:lnTo>
                  <a:lnTo>
                    <a:pt x="152133" y="0"/>
                  </a:lnTo>
                  <a:close/>
                </a:path>
              </a:pathLst>
            </a:custGeom>
            <a:solidFill>
              <a:srgbClr val="FFFFFF"/>
            </a:solidFill>
          </p:spPr>
          <p:txBody>
            <a:bodyPr wrap="square" lIns="0" tIns="0" rIns="0" bIns="0" rtlCol="0"/>
            <a:lstStyle/>
            <a:p>
              <a:endParaRPr/>
            </a:p>
          </p:txBody>
        </p:sp>
        <p:sp>
          <p:nvSpPr>
            <p:cNvPr id="32" name="object 32"/>
            <p:cNvSpPr/>
            <p:nvPr/>
          </p:nvSpPr>
          <p:spPr>
            <a:xfrm>
              <a:off x="3247480" y="0"/>
              <a:ext cx="4525010" cy="7666355"/>
            </a:xfrm>
            <a:custGeom>
              <a:avLst/>
              <a:gdLst/>
              <a:ahLst/>
              <a:cxnLst/>
              <a:rect l="l" t="t" r="r" b="b"/>
              <a:pathLst>
                <a:path w="4525009" h="7666355">
                  <a:moveTo>
                    <a:pt x="4524921" y="0"/>
                  </a:moveTo>
                  <a:lnTo>
                    <a:pt x="0" y="0"/>
                  </a:lnTo>
                  <a:lnTo>
                    <a:pt x="4027449" y="7666316"/>
                  </a:lnTo>
                  <a:lnTo>
                    <a:pt x="4524921" y="7121448"/>
                  </a:lnTo>
                  <a:lnTo>
                    <a:pt x="4524921" y="0"/>
                  </a:lnTo>
                  <a:close/>
                </a:path>
              </a:pathLst>
            </a:custGeom>
            <a:solidFill>
              <a:srgbClr val="D8273D"/>
            </a:solidFill>
          </p:spPr>
          <p:txBody>
            <a:bodyPr wrap="square" lIns="0" tIns="0" rIns="0" bIns="0" rtlCol="0"/>
            <a:lstStyle/>
            <a:p>
              <a:endParaRPr/>
            </a:p>
          </p:txBody>
        </p:sp>
        <p:sp>
          <p:nvSpPr>
            <p:cNvPr id="33" name="object 33"/>
            <p:cNvSpPr/>
            <p:nvPr/>
          </p:nvSpPr>
          <p:spPr>
            <a:xfrm>
              <a:off x="5090967" y="7666316"/>
              <a:ext cx="2681605" cy="2392680"/>
            </a:xfrm>
            <a:custGeom>
              <a:avLst/>
              <a:gdLst/>
              <a:ahLst/>
              <a:cxnLst/>
              <a:rect l="l" t="t" r="r" b="b"/>
              <a:pathLst>
                <a:path w="2681604" h="2392679">
                  <a:moveTo>
                    <a:pt x="2183968" y="0"/>
                  </a:moveTo>
                  <a:lnTo>
                    <a:pt x="0" y="2392083"/>
                  </a:lnTo>
                  <a:lnTo>
                    <a:pt x="2681427" y="2392083"/>
                  </a:lnTo>
                  <a:lnTo>
                    <a:pt x="2681427" y="946937"/>
                  </a:lnTo>
                  <a:lnTo>
                    <a:pt x="2183968" y="0"/>
                  </a:lnTo>
                  <a:close/>
                </a:path>
              </a:pathLst>
            </a:custGeom>
            <a:solidFill>
              <a:srgbClr val="57C2EF"/>
            </a:solidFill>
          </p:spPr>
          <p:txBody>
            <a:bodyPr wrap="square" lIns="0" tIns="0" rIns="0" bIns="0" rtlCol="0"/>
            <a:lstStyle/>
            <a:p>
              <a:endParaRPr/>
            </a:p>
          </p:txBody>
        </p:sp>
        <p:sp>
          <p:nvSpPr>
            <p:cNvPr id="34" name="object 34"/>
            <p:cNvSpPr/>
            <p:nvPr/>
          </p:nvSpPr>
          <p:spPr>
            <a:xfrm>
              <a:off x="7274932" y="7121449"/>
              <a:ext cx="497840" cy="1492250"/>
            </a:xfrm>
            <a:custGeom>
              <a:avLst/>
              <a:gdLst/>
              <a:ahLst/>
              <a:cxnLst/>
              <a:rect l="l" t="t" r="r" b="b"/>
              <a:pathLst>
                <a:path w="497840" h="1492250">
                  <a:moveTo>
                    <a:pt x="497471" y="0"/>
                  </a:moveTo>
                  <a:lnTo>
                    <a:pt x="0" y="544868"/>
                  </a:lnTo>
                  <a:lnTo>
                    <a:pt x="497471" y="1491805"/>
                  </a:lnTo>
                  <a:lnTo>
                    <a:pt x="497471" y="0"/>
                  </a:lnTo>
                  <a:close/>
                </a:path>
              </a:pathLst>
            </a:custGeom>
            <a:solidFill>
              <a:srgbClr val="673467"/>
            </a:solidFill>
          </p:spPr>
          <p:txBody>
            <a:bodyPr wrap="square" lIns="0" tIns="0" rIns="0" bIns="0" rtlCol="0"/>
            <a:lstStyle/>
            <a:p>
              <a:endParaRPr/>
            </a:p>
          </p:txBody>
        </p:sp>
      </p:grpSp>
      <p:sp>
        <p:nvSpPr>
          <p:cNvPr id="35" name="object 35"/>
          <p:cNvSpPr txBox="1"/>
          <p:nvPr/>
        </p:nvSpPr>
        <p:spPr>
          <a:xfrm>
            <a:off x="5765805" y="9134526"/>
            <a:ext cx="1564005" cy="629285"/>
          </a:xfrm>
          <a:prstGeom prst="rect">
            <a:avLst/>
          </a:prstGeom>
        </p:spPr>
        <p:txBody>
          <a:bodyPr vert="horz" wrap="square" lIns="0" tIns="46355" rIns="0" bIns="0" rtlCol="0">
            <a:spAutoFit/>
          </a:bodyPr>
          <a:lstStyle/>
          <a:p>
            <a:pPr marL="704850">
              <a:lnSpc>
                <a:spcPct val="100000"/>
              </a:lnSpc>
              <a:spcBef>
                <a:spcPts val="365"/>
              </a:spcBef>
            </a:pPr>
            <a:r>
              <a:rPr sz="1100" b="1" spc="-10" dirty="0">
                <a:solidFill>
                  <a:srgbClr val="FFFFFF"/>
                </a:solidFill>
                <a:latin typeface="Calibri"/>
                <a:cs typeface="Calibri"/>
              </a:rPr>
              <a:t>800.882.2109</a:t>
            </a:r>
            <a:endParaRPr sz="1100">
              <a:latin typeface="Calibri"/>
              <a:cs typeface="Calibri"/>
            </a:endParaRPr>
          </a:p>
          <a:p>
            <a:pPr marL="12700" marR="5080" indent="60325">
              <a:lnSpc>
                <a:spcPct val="120000"/>
              </a:lnSpc>
            </a:pPr>
            <a:r>
              <a:rPr sz="1100" b="1" u="sng" spc="-10" dirty="0">
                <a:solidFill>
                  <a:srgbClr val="FFFFFF"/>
                </a:solidFill>
                <a:uFill>
                  <a:solidFill>
                    <a:srgbClr val="FFFFFF"/>
                  </a:solidFill>
                </a:uFill>
                <a:latin typeface="Calibri"/>
                <a:cs typeface="Calibri"/>
              </a:rPr>
              <a:t>mymarqueehealth.com</a:t>
            </a:r>
            <a:r>
              <a:rPr sz="1100" b="1" u="none" spc="500" dirty="0">
                <a:solidFill>
                  <a:srgbClr val="FFFFFF"/>
                </a:solidFill>
                <a:latin typeface="Calibri"/>
                <a:cs typeface="Calibri"/>
              </a:rPr>
              <a:t> </a:t>
            </a:r>
            <a:r>
              <a:rPr sz="1100" b="1" u="sng" spc="-10" dirty="0">
                <a:solidFill>
                  <a:srgbClr val="FFFFFF"/>
                </a:solidFill>
                <a:uFill>
                  <a:solidFill>
                    <a:srgbClr val="FFFFFF"/>
                  </a:solidFill>
                </a:uFill>
                <a:latin typeface="Calibri"/>
                <a:cs typeface="Calibri"/>
                <a:hlinkClick r:id="rId13"/>
              </a:rPr>
              <a:t>info@mywellportal.com</a:t>
            </a:r>
            <a:endParaRPr sz="11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B3AFC-1A0C-4AA0-4621-3A5FF69596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056857-A1E3-83CB-E91B-7F1A9677475D}"/>
              </a:ext>
            </a:extLst>
          </p:cNvPr>
          <p:cNvPicPr>
            <a:picLocks noChangeAspect="1"/>
          </p:cNvPicPr>
          <p:nvPr/>
        </p:nvPicPr>
        <p:blipFill>
          <a:blip r:embed="rId2"/>
          <a:stretch>
            <a:fillRect/>
          </a:stretch>
        </p:blipFill>
        <p:spPr>
          <a:xfrm>
            <a:off x="0" y="0"/>
            <a:ext cx="7772400" cy="9896689"/>
          </a:xfrm>
          <a:prstGeom prst="rect">
            <a:avLst/>
          </a:prstGeom>
        </p:spPr>
      </p:pic>
    </p:spTree>
    <p:extLst>
      <p:ext uri="{BB962C8B-B14F-4D97-AF65-F5344CB8AC3E}">
        <p14:creationId xmlns:p14="http://schemas.microsoft.com/office/powerpoint/2010/main" val="3343642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F6C8F-93B5-2864-C12D-5F274EA3F4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84CF2BA-C5B4-158B-D088-65DC16547D7F}"/>
              </a:ext>
            </a:extLst>
          </p:cNvPr>
          <p:cNvPicPr>
            <a:picLocks noChangeAspect="1"/>
          </p:cNvPicPr>
          <p:nvPr/>
        </p:nvPicPr>
        <p:blipFill>
          <a:blip r:embed="rId2"/>
          <a:stretch>
            <a:fillRect/>
          </a:stretch>
        </p:blipFill>
        <p:spPr>
          <a:xfrm>
            <a:off x="0" y="-126052"/>
            <a:ext cx="7772399" cy="10005703"/>
          </a:xfrm>
          <a:prstGeom prst="rect">
            <a:avLst/>
          </a:prstGeom>
        </p:spPr>
      </p:pic>
    </p:spTree>
    <p:extLst>
      <p:ext uri="{BB962C8B-B14F-4D97-AF65-F5344CB8AC3E}">
        <p14:creationId xmlns:p14="http://schemas.microsoft.com/office/powerpoint/2010/main" val="286284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ADAE08-A85E-F1F3-499C-32E3E3BA94B2}"/>
              </a:ext>
            </a:extLst>
          </p:cNvPr>
          <p:cNvSpPr>
            <a:spLocks noGrp="1"/>
          </p:cNvSpPr>
          <p:nvPr>
            <p:ph type="body" idx="4294967295"/>
          </p:nvPr>
        </p:nvSpPr>
        <p:spPr>
          <a:xfrm>
            <a:off x="0" y="0"/>
            <a:ext cx="0" cy="0"/>
          </a:xfrm>
        </p:spPr>
        <p:txBody>
          <a:bodyPr/>
          <a:lstStyle/>
          <a:p>
            <a:pPr marL="0" indent="0">
              <a:buNone/>
            </a:pPr>
            <a:endParaRPr lang="en-US" dirty="0"/>
          </a:p>
        </p:txBody>
      </p:sp>
      <p:pic>
        <p:nvPicPr>
          <p:cNvPr id="5" name="Picture 4">
            <a:extLst>
              <a:ext uri="{FF2B5EF4-FFF2-40B4-BE49-F238E27FC236}">
                <a16:creationId xmlns:a16="http://schemas.microsoft.com/office/drawing/2014/main" id="{9F3556AA-7FA5-6BDC-980D-43298EABACA3}"/>
              </a:ext>
            </a:extLst>
          </p:cNvPr>
          <p:cNvPicPr>
            <a:picLocks noChangeAspect="1"/>
          </p:cNvPicPr>
          <p:nvPr/>
        </p:nvPicPr>
        <p:blipFill>
          <a:blip r:embed="rId2"/>
          <a:stretch>
            <a:fillRect/>
          </a:stretch>
        </p:blipFill>
        <p:spPr>
          <a:xfrm>
            <a:off x="0" y="0"/>
            <a:ext cx="7772400" cy="9777587"/>
          </a:xfrm>
          <a:prstGeom prst="rect">
            <a:avLst/>
          </a:prstGeom>
        </p:spPr>
      </p:pic>
    </p:spTree>
    <p:extLst>
      <p:ext uri="{BB962C8B-B14F-4D97-AF65-F5344CB8AC3E}">
        <p14:creationId xmlns:p14="http://schemas.microsoft.com/office/powerpoint/2010/main" val="157518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FA08E-EBDB-C6A6-638B-446EB4E13741}"/>
            </a:ext>
          </a:extLst>
        </p:cNvPr>
        <p:cNvGrpSpPr/>
        <p:nvPr/>
      </p:nvGrpSpPr>
      <p:grpSpPr>
        <a:xfrm>
          <a:off x="0" y="0"/>
          <a:ext cx="0" cy="0"/>
          <a:chOff x="0" y="0"/>
          <a:chExt cx="0" cy="0"/>
        </a:xfrm>
      </p:grpSpPr>
      <p:sp>
        <p:nvSpPr>
          <p:cNvPr id="11" name="Text Box 3">
            <a:extLst>
              <a:ext uri="{FF2B5EF4-FFF2-40B4-BE49-F238E27FC236}">
                <a16:creationId xmlns:a16="http://schemas.microsoft.com/office/drawing/2014/main" id="{AF051D2E-01B3-3D5F-7AAA-A5867D8B51F7}"/>
              </a:ext>
            </a:extLst>
          </p:cNvPr>
          <p:cNvSpPr txBox="1">
            <a:spLocks noChangeArrowheads="1"/>
          </p:cNvSpPr>
          <p:nvPr/>
        </p:nvSpPr>
        <p:spPr bwMode="auto">
          <a:xfrm>
            <a:off x="345123" y="1386725"/>
            <a:ext cx="7185024" cy="504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a:lnSpc>
                <a:spcPts val="1420"/>
              </a:lnSpc>
            </a:pPr>
            <a:r>
              <a:rPr lang="en-US" sz="1100" kern="1400" dirty="0">
                <a:solidFill>
                  <a:srgbClr val="000000"/>
                </a:solidFill>
                <a:latin typeface="Arial" panose="020B0604020202020204" pitchFamily="34" charset="0"/>
              </a:rPr>
              <a:t>As you complete activities with Marquee Health, your reward will be reflected in your LSA account with Wex.</a:t>
            </a:r>
          </a:p>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b="1" kern="1400" dirty="0">
                <a:solidFill>
                  <a:srgbClr val="000000"/>
                </a:solidFill>
                <a:latin typeface="Arial" panose="020B0604020202020204" pitchFamily="34" charset="0"/>
              </a:rPr>
              <a:t>What is an LSA?</a:t>
            </a:r>
          </a:p>
          <a:p>
            <a:pPr>
              <a:lnSpc>
                <a:spcPts val="1420"/>
              </a:lnSpc>
            </a:pPr>
            <a:r>
              <a:rPr lang="en-US" sz="1100" kern="1400" dirty="0">
                <a:solidFill>
                  <a:srgbClr val="000000"/>
                </a:solidFill>
                <a:latin typeface="Arial" panose="020B0604020202020204" pitchFamily="34" charset="0"/>
              </a:rPr>
              <a:t>An LSA isa benefits account set up &amp; funded by post-tax employer contributions.  You may spend your earned rewards on eligible expenses, as determined by the IRS.  Eligible expenses are related to physical, financial and emotional wellbeing.  The benefit meets the needs of everyone, no matter your stage of life, age or circumstance and is designed to improve your overall well being or lifestyle.  You may spend our rewards on yourself or eligible dependents.  Unused rewards cannot be cashed out.</a:t>
            </a:r>
          </a:p>
          <a:p>
            <a:pPr>
              <a:lnSpc>
                <a:spcPts val="1420"/>
              </a:lnSpc>
            </a:pPr>
            <a:endParaRPr lang="en-US" sz="1100" kern="1400" dirty="0">
              <a:solidFill>
                <a:srgbClr val="000000"/>
              </a:solidFill>
              <a:latin typeface="Arial" panose="020B0604020202020204" pitchFamily="34" charset="0"/>
            </a:endParaRPr>
          </a:p>
          <a:p>
            <a:pPr>
              <a:lnSpc>
                <a:spcPts val="1420"/>
              </a:lnSpc>
            </a:pPr>
            <a:r>
              <a:rPr lang="en-US" sz="1100" b="1" kern="1400" dirty="0">
                <a:solidFill>
                  <a:srgbClr val="000000"/>
                </a:solidFill>
                <a:latin typeface="Arial" panose="020B0604020202020204" pitchFamily="34" charset="0"/>
              </a:rPr>
              <a:t>What does an LSA cover? </a:t>
            </a: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r>
              <a:rPr lang="en-US" sz="1100" b="1" kern="1400" dirty="0">
                <a:solidFill>
                  <a:srgbClr val="000000"/>
                </a:solidFill>
                <a:latin typeface="Arial" panose="020B0604020202020204" pitchFamily="34" charset="0"/>
              </a:rPr>
              <a:t> </a:t>
            </a: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100" kern="1400" dirty="0">
              <a:solidFill>
                <a:srgbClr val="000000"/>
              </a:solidFill>
              <a:latin typeface="Arial" panose="020B0604020202020204" pitchFamily="34" charset="0"/>
            </a:endParaRPr>
          </a:p>
          <a:p>
            <a:pPr>
              <a:lnSpc>
                <a:spcPct val="119000"/>
              </a:lnSpc>
              <a:spcAft>
                <a:spcPts val="600"/>
              </a:spcAft>
            </a:pPr>
            <a:r>
              <a:rPr lang="en-US" sz="1100" kern="1400" dirty="0">
                <a:solidFill>
                  <a:srgbClr val="000000"/>
                </a:solidFill>
                <a:latin typeface="Arial" panose="020B0604020202020204" pitchFamily="34" charset="0"/>
              </a:rPr>
              <a:t> </a:t>
            </a:r>
          </a:p>
          <a:p>
            <a:pPr lvl="0" eaLnBrk="0" fontAlgn="base" hangingPunct="0">
              <a:spcBef>
                <a:spcPct val="0"/>
              </a:spcBef>
              <a:spcAft>
                <a:spcPct val="0"/>
              </a:spcAft>
            </a:pPr>
            <a:r>
              <a:rPr lang="en-US" altLang="en-US" sz="1100" dirty="0">
                <a:latin typeface="Arial" panose="020B0604020202020204" pitchFamily="34" charset="0"/>
              </a:rPr>
              <a:t> </a:t>
            </a:r>
          </a:p>
        </p:txBody>
      </p:sp>
      <p:sp>
        <p:nvSpPr>
          <p:cNvPr id="18" name="Control 4">
            <a:extLst>
              <a:ext uri="{FF2B5EF4-FFF2-40B4-BE49-F238E27FC236}">
                <a16:creationId xmlns:a16="http://schemas.microsoft.com/office/drawing/2014/main" id="{CFAB4496-A85C-1801-EEF9-9C2B8F36ED2C}"/>
              </a:ext>
            </a:extLst>
          </p:cNvPr>
          <p:cNvSpPr>
            <a:spLocks noChangeArrowheads="1" noChangeShapeType="1"/>
          </p:cNvSpPr>
          <p:nvPr/>
        </p:nvSpPr>
        <p:spPr bwMode="auto">
          <a:xfrm>
            <a:off x="759333" y="4981897"/>
            <a:ext cx="4211638" cy="12001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6F6A88E-EDCA-B2D3-494F-0B704381CD95}"/>
              </a:ext>
            </a:extLst>
          </p:cNvPr>
          <p:cNvSpPr>
            <a:spLocks noGrp="1"/>
          </p:cNvSpPr>
          <p:nvPr>
            <p:ph type="sldNum" sz="quarter" idx="10"/>
          </p:nvPr>
        </p:nvSpPr>
        <p:spPr/>
        <p:txBody>
          <a:bodyPr/>
          <a:lstStyle/>
          <a:p>
            <a:pPr marL="12700">
              <a:spcBef>
                <a:spcPts val="160"/>
              </a:spcBef>
              <a:defRPr/>
            </a:pPr>
            <a:r>
              <a:rPr lang="en-US"/>
              <a:t>BROWN &amp; BROWN  |  PAGE </a:t>
            </a:r>
            <a:fld id="{19465749-8939-4328-892A-2BE359A2D145}" type="slidenum">
              <a:rPr lang="en-US" smtClean="0"/>
              <a:pPr marL="12700">
                <a:spcBef>
                  <a:spcPts val="160"/>
                </a:spcBef>
                <a:defRPr/>
              </a:pPr>
              <a:t>8</a:t>
            </a:fld>
            <a:endParaRPr lang="en-US" dirty="0"/>
          </a:p>
        </p:txBody>
      </p:sp>
      <p:sp>
        <p:nvSpPr>
          <p:cNvPr id="24" name="Text Box 8">
            <a:extLst>
              <a:ext uri="{FF2B5EF4-FFF2-40B4-BE49-F238E27FC236}">
                <a16:creationId xmlns:a16="http://schemas.microsoft.com/office/drawing/2014/main" id="{288CF88F-ED93-AF7E-9782-CDB73395DE00}"/>
              </a:ext>
            </a:extLst>
          </p:cNvPr>
          <p:cNvSpPr txBox="1">
            <a:spLocks noChangeArrowheads="1"/>
          </p:cNvSpPr>
          <p:nvPr/>
        </p:nvSpPr>
        <p:spPr bwMode="auto">
          <a:xfrm>
            <a:off x="311150" y="350057"/>
            <a:ext cx="7175766" cy="441106"/>
          </a:xfrm>
          <a:prstGeom prst="rect">
            <a:avLst/>
          </a:prstGeom>
          <a:noFill/>
          <a:ln>
            <a:noFill/>
          </a:ln>
          <a:effectLst/>
        </p:spPr>
        <p:txBody>
          <a:bodyPr vert="horz" wrap="square" lIns="36576" tIns="36576" rIns="36576" bIns="36576" numCol="1" anchor="t" anchorCtr="0" compatLnSpc="1">
            <a:prstTxWarp prst="textNoShape">
              <a:avLst/>
            </a:prstTxWarp>
          </a:bodyPr>
          <a:lstStyle>
            <a:defPPr>
              <a:defRPr lang="en-US"/>
            </a:defPPr>
            <a:lvl1pPr eaLnBrk="0" fontAlgn="base" hangingPunct="0">
              <a:spcBef>
                <a:spcPct val="0"/>
              </a:spcBef>
              <a:spcAft>
                <a:spcPct val="0"/>
              </a:spcAft>
              <a:defRPr sz="2000" spc="600">
                <a:solidFill>
                  <a:schemeClr val="bg2"/>
                </a:solidFill>
              </a:defRPr>
            </a:lvl1pPr>
          </a:lstStyle>
          <a:p>
            <a:r>
              <a:rPr lang="en-US" altLang="en-US" sz="2800" b="1" spc="0" dirty="0">
                <a:solidFill>
                  <a:schemeClr val="tx1"/>
                </a:solidFill>
                <a:latin typeface="Arial" panose="020B0604020202020204" pitchFamily="34" charset="0"/>
              </a:rPr>
              <a:t>Lifestyle Savings Account (LSA)</a:t>
            </a:r>
          </a:p>
        </p:txBody>
      </p:sp>
      <p:grpSp>
        <p:nvGrpSpPr>
          <p:cNvPr id="25" name="Group 24">
            <a:extLst>
              <a:ext uri="{FF2B5EF4-FFF2-40B4-BE49-F238E27FC236}">
                <a16:creationId xmlns:a16="http://schemas.microsoft.com/office/drawing/2014/main" id="{3C62AF08-5E89-2335-26C5-DE9A71A2726D}"/>
              </a:ext>
            </a:extLst>
          </p:cNvPr>
          <p:cNvGrpSpPr/>
          <p:nvPr/>
        </p:nvGrpSpPr>
        <p:grpSpPr>
          <a:xfrm>
            <a:off x="311150" y="864510"/>
            <a:ext cx="7133304" cy="439879"/>
            <a:chOff x="-10693" y="9618521"/>
            <a:chExt cx="7793786" cy="439879"/>
          </a:xfrm>
        </p:grpSpPr>
        <p:sp>
          <p:nvSpPr>
            <p:cNvPr id="26" name="Rectangle 25">
              <a:extLst>
                <a:ext uri="{FF2B5EF4-FFF2-40B4-BE49-F238E27FC236}">
                  <a16:creationId xmlns:a16="http://schemas.microsoft.com/office/drawing/2014/main" id="{67225B83-7C57-35D0-FFE8-576AB3DA4634}"/>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7" name="Rectangle 26">
              <a:extLst>
                <a:ext uri="{FF2B5EF4-FFF2-40B4-BE49-F238E27FC236}">
                  <a16:creationId xmlns:a16="http://schemas.microsoft.com/office/drawing/2014/main" id="{516D0887-CE92-8A22-B9D7-708239A83121}"/>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8" name="Rectangle 27">
              <a:extLst>
                <a:ext uri="{FF2B5EF4-FFF2-40B4-BE49-F238E27FC236}">
                  <a16:creationId xmlns:a16="http://schemas.microsoft.com/office/drawing/2014/main" id="{E9A281ED-AB02-13DC-621B-3482AABD2068}"/>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pic>
        <p:nvPicPr>
          <p:cNvPr id="4" name="Picture 3">
            <a:extLst>
              <a:ext uri="{FF2B5EF4-FFF2-40B4-BE49-F238E27FC236}">
                <a16:creationId xmlns:a16="http://schemas.microsoft.com/office/drawing/2014/main" id="{255D9AFE-E5CF-A4F4-6AE3-8B48CC48E33E}"/>
              </a:ext>
            </a:extLst>
          </p:cNvPr>
          <p:cNvPicPr>
            <a:picLocks noChangeAspect="1"/>
          </p:cNvPicPr>
          <p:nvPr/>
        </p:nvPicPr>
        <p:blipFill>
          <a:blip r:embed="rId2"/>
          <a:stretch>
            <a:fillRect/>
          </a:stretch>
        </p:blipFill>
        <p:spPr>
          <a:xfrm>
            <a:off x="345123" y="3286175"/>
            <a:ext cx="2368672" cy="2286117"/>
          </a:xfrm>
          <a:prstGeom prst="rect">
            <a:avLst/>
          </a:prstGeom>
        </p:spPr>
      </p:pic>
      <p:pic>
        <p:nvPicPr>
          <p:cNvPr id="6" name="Picture 5">
            <a:extLst>
              <a:ext uri="{FF2B5EF4-FFF2-40B4-BE49-F238E27FC236}">
                <a16:creationId xmlns:a16="http://schemas.microsoft.com/office/drawing/2014/main" id="{F989EF14-A68E-7482-0A7B-EFA74F6EAE9C}"/>
              </a:ext>
            </a:extLst>
          </p:cNvPr>
          <p:cNvPicPr>
            <a:picLocks noChangeAspect="1"/>
          </p:cNvPicPr>
          <p:nvPr/>
        </p:nvPicPr>
        <p:blipFill>
          <a:blip r:embed="rId3"/>
          <a:stretch>
            <a:fillRect/>
          </a:stretch>
        </p:blipFill>
        <p:spPr>
          <a:xfrm>
            <a:off x="2792803" y="3299061"/>
            <a:ext cx="2406774" cy="1682836"/>
          </a:xfrm>
          <a:prstGeom prst="rect">
            <a:avLst/>
          </a:prstGeom>
        </p:spPr>
      </p:pic>
      <p:pic>
        <p:nvPicPr>
          <p:cNvPr id="8" name="Picture 7">
            <a:extLst>
              <a:ext uri="{FF2B5EF4-FFF2-40B4-BE49-F238E27FC236}">
                <a16:creationId xmlns:a16="http://schemas.microsoft.com/office/drawing/2014/main" id="{42384D0B-1E61-2DEE-842F-C7248A322870}"/>
              </a:ext>
            </a:extLst>
          </p:cNvPr>
          <p:cNvPicPr>
            <a:picLocks noChangeAspect="1"/>
          </p:cNvPicPr>
          <p:nvPr/>
        </p:nvPicPr>
        <p:blipFill>
          <a:blip r:embed="rId4"/>
          <a:stretch>
            <a:fillRect/>
          </a:stretch>
        </p:blipFill>
        <p:spPr>
          <a:xfrm>
            <a:off x="5278585" y="3286175"/>
            <a:ext cx="2330570" cy="1676486"/>
          </a:xfrm>
          <a:prstGeom prst="rect">
            <a:avLst/>
          </a:prstGeom>
        </p:spPr>
      </p:pic>
      <p:pic>
        <p:nvPicPr>
          <p:cNvPr id="10" name="Picture 9">
            <a:extLst>
              <a:ext uri="{FF2B5EF4-FFF2-40B4-BE49-F238E27FC236}">
                <a16:creationId xmlns:a16="http://schemas.microsoft.com/office/drawing/2014/main" id="{8BD18B94-44C4-E91F-F25F-1C6CA643ECB7}"/>
              </a:ext>
            </a:extLst>
          </p:cNvPr>
          <p:cNvPicPr>
            <a:picLocks noChangeAspect="1"/>
          </p:cNvPicPr>
          <p:nvPr/>
        </p:nvPicPr>
        <p:blipFill>
          <a:blip r:embed="rId5"/>
          <a:stretch>
            <a:fillRect/>
          </a:stretch>
        </p:blipFill>
        <p:spPr>
          <a:xfrm>
            <a:off x="6405507" y="453953"/>
            <a:ext cx="1073205" cy="368319"/>
          </a:xfrm>
          <a:prstGeom prst="rect">
            <a:avLst/>
          </a:prstGeom>
        </p:spPr>
      </p:pic>
    </p:spTree>
    <p:extLst>
      <p:ext uri="{BB962C8B-B14F-4D97-AF65-F5344CB8AC3E}">
        <p14:creationId xmlns:p14="http://schemas.microsoft.com/office/powerpoint/2010/main" val="64535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2D103-9CE8-6A68-6F5C-6BD4D11E784E}"/>
            </a:ext>
          </a:extLst>
        </p:cNvPr>
        <p:cNvGrpSpPr/>
        <p:nvPr/>
      </p:nvGrpSpPr>
      <p:grpSpPr>
        <a:xfrm>
          <a:off x="0" y="0"/>
          <a:ext cx="0" cy="0"/>
          <a:chOff x="0" y="0"/>
          <a:chExt cx="0" cy="0"/>
        </a:xfrm>
      </p:grpSpPr>
      <p:sp>
        <p:nvSpPr>
          <p:cNvPr id="11" name="Text Box 3">
            <a:extLst>
              <a:ext uri="{FF2B5EF4-FFF2-40B4-BE49-F238E27FC236}">
                <a16:creationId xmlns:a16="http://schemas.microsoft.com/office/drawing/2014/main" id="{7263EE13-059B-CDD5-8AC2-4D4DF3B70FEB}"/>
              </a:ext>
            </a:extLst>
          </p:cNvPr>
          <p:cNvSpPr txBox="1">
            <a:spLocks noChangeArrowheads="1"/>
          </p:cNvSpPr>
          <p:nvPr/>
        </p:nvSpPr>
        <p:spPr bwMode="auto">
          <a:xfrm>
            <a:off x="327946" y="1140147"/>
            <a:ext cx="7185024" cy="5041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a:lnSpc>
                <a:spcPts val="1420"/>
              </a:lnSpc>
            </a:pPr>
            <a:endParaRPr lang="en-US" sz="1100" b="1" kern="1400" dirty="0">
              <a:solidFill>
                <a:srgbClr val="000000"/>
              </a:solidFill>
              <a:latin typeface="Arial" panose="020B0604020202020204" pitchFamily="34" charset="0"/>
            </a:endParaRPr>
          </a:p>
          <a:p>
            <a:pPr>
              <a:lnSpc>
                <a:spcPts val="1420"/>
              </a:lnSpc>
            </a:pPr>
            <a:endParaRPr lang="en-US" sz="1200" b="1" kern="1400" dirty="0">
              <a:solidFill>
                <a:srgbClr val="000000"/>
              </a:solidFill>
              <a:latin typeface="Arial" panose="020B0604020202020204" pitchFamily="34" charset="0"/>
            </a:endParaRPr>
          </a:p>
          <a:p>
            <a:pPr>
              <a:lnSpc>
                <a:spcPts val="1420"/>
              </a:lnSpc>
            </a:pPr>
            <a:r>
              <a:rPr lang="en-US" sz="1200" b="1" kern="1400" dirty="0">
                <a:solidFill>
                  <a:srgbClr val="000000"/>
                </a:solidFill>
                <a:latin typeface="Arial" panose="020B0604020202020204" pitchFamily="34" charset="0"/>
              </a:rPr>
              <a:t>Creating your personal account with WEX</a:t>
            </a:r>
          </a:p>
          <a:p>
            <a:pPr marL="628650" lvl="1" indent="-171450">
              <a:lnSpc>
                <a:spcPts val="1420"/>
              </a:lnSpc>
              <a:buFont typeface="Wingdings" panose="05000000000000000000" pitchFamily="2" charset="2"/>
              <a:buChar char="Ø"/>
            </a:pPr>
            <a:r>
              <a:rPr lang="en-US" sz="1200" b="1" kern="1400" dirty="0">
                <a:solidFill>
                  <a:srgbClr val="000000"/>
                </a:solidFill>
                <a:latin typeface="Arial" panose="020B0604020202020204" pitchFamily="34" charset="0"/>
              </a:rPr>
              <a:t>If you already have a WEX account (PTHS’s FSA), </a:t>
            </a:r>
            <a:r>
              <a:rPr lang="en-US" sz="1200" kern="1400" dirty="0">
                <a:solidFill>
                  <a:srgbClr val="000000"/>
                </a:solidFill>
                <a:latin typeface="Arial" panose="020B0604020202020204" pitchFamily="34" charset="0"/>
              </a:rPr>
              <a:t>you can log in directly via the WEX Login screen.</a:t>
            </a:r>
          </a:p>
          <a:p>
            <a:pPr marL="628650" lvl="1" indent="-171450">
              <a:lnSpc>
                <a:spcPts val="1420"/>
              </a:lnSpc>
              <a:buFont typeface="Wingdings" panose="05000000000000000000" pitchFamily="2" charset="2"/>
              <a:buChar char="Ø"/>
            </a:pPr>
            <a:r>
              <a:rPr lang="en-US" sz="1200" b="1" kern="1400" dirty="0">
                <a:solidFill>
                  <a:srgbClr val="000000"/>
                </a:solidFill>
                <a:latin typeface="Arial" panose="020B0604020202020204" pitchFamily="34" charset="0"/>
              </a:rPr>
              <a:t>If you DO NOT have an account</a:t>
            </a:r>
            <a:r>
              <a:rPr lang="en-US" sz="1200" kern="1400" dirty="0">
                <a:solidFill>
                  <a:srgbClr val="000000"/>
                </a:solidFill>
                <a:latin typeface="Arial" panose="020B0604020202020204" pitchFamily="34" charset="0"/>
              </a:rPr>
              <a:t>, you will receive a registration email once they process your enrollment.  Your registration email will be sent to your PTHS email address.</a:t>
            </a:r>
          </a:p>
          <a:p>
            <a:pPr marL="628650" lvl="1" indent="-171450">
              <a:lnSpc>
                <a:spcPts val="1420"/>
              </a:lnSpc>
              <a:buFont typeface="Wingdings" panose="05000000000000000000" pitchFamily="2" charset="2"/>
              <a:buChar char="Ø"/>
            </a:pPr>
            <a:r>
              <a:rPr lang="en-US" sz="1200" kern="1400" dirty="0">
                <a:solidFill>
                  <a:srgbClr val="000000"/>
                </a:solidFill>
                <a:latin typeface="Arial" panose="020B0604020202020204" pitchFamily="34" charset="0"/>
              </a:rPr>
              <a:t>You may download the mobile app for free!</a:t>
            </a:r>
          </a:p>
          <a:p>
            <a:pPr marL="628650" lvl="1" indent="-171450">
              <a:lnSpc>
                <a:spcPts val="1420"/>
              </a:lnSpc>
              <a:buFont typeface="Wingdings" panose="05000000000000000000" pitchFamily="2" charset="2"/>
              <a:buChar char="Ø"/>
            </a:pPr>
            <a:endParaRPr lang="en-US" sz="1200" b="1" kern="1400" dirty="0">
              <a:solidFill>
                <a:srgbClr val="000000"/>
              </a:solidFill>
              <a:latin typeface="Arial" panose="020B0604020202020204" pitchFamily="34" charset="0"/>
            </a:endParaRPr>
          </a:p>
          <a:p>
            <a:pPr lvl="1">
              <a:lnSpc>
                <a:spcPts val="1420"/>
              </a:lnSpc>
            </a:pPr>
            <a:endParaRPr lang="en-US" sz="1200" b="1" kern="1400" dirty="0">
              <a:solidFill>
                <a:srgbClr val="000000"/>
              </a:solidFill>
              <a:latin typeface="Arial" panose="020B0604020202020204" pitchFamily="34" charset="0"/>
            </a:endParaRPr>
          </a:p>
          <a:p>
            <a:pPr lvl="1">
              <a:lnSpc>
                <a:spcPts val="1420"/>
              </a:lnSpc>
            </a:pPr>
            <a:endParaRPr lang="en-US" sz="1200" b="1" kern="1400" dirty="0">
              <a:solidFill>
                <a:srgbClr val="000000"/>
              </a:solidFill>
              <a:latin typeface="Arial" panose="020B0604020202020204" pitchFamily="34" charset="0"/>
            </a:endParaRPr>
          </a:p>
          <a:p>
            <a:pPr>
              <a:lnSpc>
                <a:spcPts val="1420"/>
              </a:lnSpc>
            </a:pPr>
            <a:endParaRPr lang="en-US" sz="1100" kern="1400" dirty="0">
              <a:solidFill>
                <a:srgbClr val="000000"/>
              </a:solidFill>
              <a:latin typeface="Arial" panose="020B0604020202020204" pitchFamily="34" charset="0"/>
            </a:endParaRPr>
          </a:p>
          <a:p>
            <a:pPr>
              <a:lnSpc>
                <a:spcPct val="119000"/>
              </a:lnSpc>
              <a:spcAft>
                <a:spcPts val="600"/>
              </a:spcAft>
            </a:pPr>
            <a:r>
              <a:rPr lang="en-US" sz="1100" kern="1400" dirty="0">
                <a:solidFill>
                  <a:srgbClr val="000000"/>
                </a:solidFill>
                <a:latin typeface="Arial" panose="020B0604020202020204" pitchFamily="34" charset="0"/>
              </a:rPr>
              <a:t> </a:t>
            </a:r>
          </a:p>
          <a:p>
            <a:pPr lvl="0" eaLnBrk="0" fontAlgn="base" hangingPunct="0">
              <a:spcBef>
                <a:spcPct val="0"/>
              </a:spcBef>
              <a:spcAft>
                <a:spcPct val="0"/>
              </a:spcAft>
            </a:pPr>
            <a:r>
              <a:rPr lang="en-US" altLang="en-US" sz="1100" dirty="0">
                <a:latin typeface="Arial" panose="020B0604020202020204" pitchFamily="34" charset="0"/>
              </a:rPr>
              <a:t> </a:t>
            </a:r>
          </a:p>
        </p:txBody>
      </p:sp>
      <p:sp>
        <p:nvSpPr>
          <p:cNvPr id="18" name="Control 4">
            <a:extLst>
              <a:ext uri="{FF2B5EF4-FFF2-40B4-BE49-F238E27FC236}">
                <a16:creationId xmlns:a16="http://schemas.microsoft.com/office/drawing/2014/main" id="{547C1C3E-FA3D-B720-324C-24F05CD26D44}"/>
              </a:ext>
            </a:extLst>
          </p:cNvPr>
          <p:cNvSpPr>
            <a:spLocks noChangeArrowheads="1" noChangeShapeType="1"/>
          </p:cNvSpPr>
          <p:nvPr/>
        </p:nvSpPr>
        <p:spPr bwMode="auto">
          <a:xfrm>
            <a:off x="759333" y="4981897"/>
            <a:ext cx="4211638" cy="12001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endParaRPr 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ADB2A9D-4916-39AD-72A8-007D67167023}"/>
              </a:ext>
            </a:extLst>
          </p:cNvPr>
          <p:cNvSpPr>
            <a:spLocks noGrp="1"/>
          </p:cNvSpPr>
          <p:nvPr>
            <p:ph type="sldNum" sz="quarter" idx="10"/>
          </p:nvPr>
        </p:nvSpPr>
        <p:spPr/>
        <p:txBody>
          <a:bodyPr/>
          <a:lstStyle/>
          <a:p>
            <a:pPr marL="12700">
              <a:spcBef>
                <a:spcPts val="160"/>
              </a:spcBef>
              <a:defRPr/>
            </a:pPr>
            <a:r>
              <a:rPr lang="en-US"/>
              <a:t>BROWN &amp; BROWN  |  PAGE </a:t>
            </a:r>
            <a:fld id="{19465749-8939-4328-892A-2BE359A2D145}" type="slidenum">
              <a:rPr lang="en-US" smtClean="0"/>
              <a:pPr marL="12700">
                <a:spcBef>
                  <a:spcPts val="160"/>
                </a:spcBef>
                <a:defRPr/>
              </a:pPr>
              <a:t>9</a:t>
            </a:fld>
            <a:endParaRPr lang="en-US" dirty="0"/>
          </a:p>
        </p:txBody>
      </p:sp>
      <p:sp>
        <p:nvSpPr>
          <p:cNvPr id="24" name="Text Box 8">
            <a:extLst>
              <a:ext uri="{FF2B5EF4-FFF2-40B4-BE49-F238E27FC236}">
                <a16:creationId xmlns:a16="http://schemas.microsoft.com/office/drawing/2014/main" id="{14AC8401-D06D-DCD6-858C-5FD0AD0D5FD7}"/>
              </a:ext>
            </a:extLst>
          </p:cNvPr>
          <p:cNvSpPr txBox="1">
            <a:spLocks noChangeArrowheads="1"/>
          </p:cNvSpPr>
          <p:nvPr/>
        </p:nvSpPr>
        <p:spPr bwMode="auto">
          <a:xfrm>
            <a:off x="311150" y="350057"/>
            <a:ext cx="7175766" cy="441106"/>
          </a:xfrm>
          <a:prstGeom prst="rect">
            <a:avLst/>
          </a:prstGeom>
          <a:noFill/>
          <a:ln>
            <a:noFill/>
          </a:ln>
          <a:effectLst/>
        </p:spPr>
        <p:txBody>
          <a:bodyPr vert="horz" wrap="square" lIns="36576" tIns="36576" rIns="36576" bIns="36576" numCol="1" anchor="t" anchorCtr="0" compatLnSpc="1">
            <a:prstTxWarp prst="textNoShape">
              <a:avLst/>
            </a:prstTxWarp>
          </a:bodyPr>
          <a:lstStyle>
            <a:defPPr>
              <a:defRPr lang="en-US"/>
            </a:defPPr>
            <a:lvl1pPr eaLnBrk="0" fontAlgn="base" hangingPunct="0">
              <a:spcBef>
                <a:spcPct val="0"/>
              </a:spcBef>
              <a:spcAft>
                <a:spcPct val="0"/>
              </a:spcAft>
              <a:defRPr sz="2000" spc="600">
                <a:solidFill>
                  <a:schemeClr val="bg2"/>
                </a:solidFill>
              </a:defRPr>
            </a:lvl1pPr>
          </a:lstStyle>
          <a:p>
            <a:r>
              <a:rPr lang="en-US" altLang="en-US" sz="2800" b="1" spc="0" dirty="0">
                <a:solidFill>
                  <a:schemeClr val="tx1"/>
                </a:solidFill>
                <a:latin typeface="Arial" panose="020B0604020202020204" pitchFamily="34" charset="0"/>
              </a:rPr>
              <a:t>Lifestyle Savings Account (LSA)</a:t>
            </a:r>
          </a:p>
        </p:txBody>
      </p:sp>
      <p:grpSp>
        <p:nvGrpSpPr>
          <p:cNvPr id="25" name="Group 24">
            <a:extLst>
              <a:ext uri="{FF2B5EF4-FFF2-40B4-BE49-F238E27FC236}">
                <a16:creationId xmlns:a16="http://schemas.microsoft.com/office/drawing/2014/main" id="{A1676A46-8DD6-79B6-98FF-6945CB4CC64B}"/>
              </a:ext>
            </a:extLst>
          </p:cNvPr>
          <p:cNvGrpSpPr/>
          <p:nvPr/>
        </p:nvGrpSpPr>
        <p:grpSpPr>
          <a:xfrm>
            <a:off x="311150" y="864510"/>
            <a:ext cx="7133304" cy="439879"/>
            <a:chOff x="-10693" y="9618521"/>
            <a:chExt cx="7793786" cy="439879"/>
          </a:xfrm>
        </p:grpSpPr>
        <p:sp>
          <p:nvSpPr>
            <p:cNvPr id="26" name="Rectangle 25">
              <a:extLst>
                <a:ext uri="{FF2B5EF4-FFF2-40B4-BE49-F238E27FC236}">
                  <a16:creationId xmlns:a16="http://schemas.microsoft.com/office/drawing/2014/main" id="{85E52282-AB32-6210-438B-C1BDA6265A69}"/>
                </a:ext>
              </a:extLst>
            </p:cNvPr>
            <p:cNvSpPr/>
            <p:nvPr/>
          </p:nvSpPr>
          <p:spPr>
            <a:xfrm>
              <a:off x="-10693" y="9618521"/>
              <a:ext cx="3896893" cy="439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7" name="Rectangle 26">
              <a:extLst>
                <a:ext uri="{FF2B5EF4-FFF2-40B4-BE49-F238E27FC236}">
                  <a16:creationId xmlns:a16="http://schemas.microsoft.com/office/drawing/2014/main" id="{C1610DCA-58A9-17E7-6FE7-B25B80634F8C}"/>
                </a:ext>
              </a:extLst>
            </p:cNvPr>
            <p:cNvSpPr/>
            <p:nvPr/>
          </p:nvSpPr>
          <p:spPr>
            <a:xfrm>
              <a:off x="3886200" y="9618521"/>
              <a:ext cx="2468219" cy="4398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sp>
          <p:nvSpPr>
            <p:cNvPr id="28" name="Rectangle 27">
              <a:extLst>
                <a:ext uri="{FF2B5EF4-FFF2-40B4-BE49-F238E27FC236}">
                  <a16:creationId xmlns:a16="http://schemas.microsoft.com/office/drawing/2014/main" id="{3C014DEB-CD6F-FC52-B5C0-7DA45EB9FB2A}"/>
                </a:ext>
              </a:extLst>
            </p:cNvPr>
            <p:cNvSpPr/>
            <p:nvPr/>
          </p:nvSpPr>
          <p:spPr>
            <a:xfrm>
              <a:off x="6354419" y="9618521"/>
              <a:ext cx="1428674" cy="439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46120"/>
              <a:endParaRPr lang="en-US" sz="666" b="0" i="0" dirty="0">
                <a:solidFill>
                  <a:prstClr val="white"/>
                </a:solidFill>
                <a:latin typeface="Arial" panose="020B0604020202020204" pitchFamily="34" charset="0"/>
              </a:endParaRPr>
            </a:p>
          </p:txBody>
        </p:sp>
      </p:grpSp>
      <p:pic>
        <p:nvPicPr>
          <p:cNvPr id="10" name="Picture 9">
            <a:extLst>
              <a:ext uri="{FF2B5EF4-FFF2-40B4-BE49-F238E27FC236}">
                <a16:creationId xmlns:a16="http://schemas.microsoft.com/office/drawing/2014/main" id="{DFAC70F3-ACD3-F587-1EEF-FF4776BE9FDC}"/>
              </a:ext>
            </a:extLst>
          </p:cNvPr>
          <p:cNvPicPr>
            <a:picLocks noChangeAspect="1"/>
          </p:cNvPicPr>
          <p:nvPr/>
        </p:nvPicPr>
        <p:blipFill>
          <a:blip r:embed="rId2"/>
          <a:stretch>
            <a:fillRect/>
          </a:stretch>
        </p:blipFill>
        <p:spPr>
          <a:xfrm>
            <a:off x="6405507" y="453953"/>
            <a:ext cx="1073205" cy="368319"/>
          </a:xfrm>
          <a:prstGeom prst="rect">
            <a:avLst/>
          </a:prstGeom>
        </p:spPr>
      </p:pic>
      <p:pic>
        <p:nvPicPr>
          <p:cNvPr id="4" name="Picture 3">
            <a:extLst>
              <a:ext uri="{FF2B5EF4-FFF2-40B4-BE49-F238E27FC236}">
                <a16:creationId xmlns:a16="http://schemas.microsoft.com/office/drawing/2014/main" id="{7B821CB2-0FC6-C6B4-D807-5984DAE0D024}"/>
              </a:ext>
            </a:extLst>
          </p:cNvPr>
          <p:cNvPicPr>
            <a:picLocks noChangeAspect="1"/>
          </p:cNvPicPr>
          <p:nvPr/>
        </p:nvPicPr>
        <p:blipFill>
          <a:blip r:embed="rId3"/>
          <a:stretch>
            <a:fillRect/>
          </a:stretch>
        </p:blipFill>
        <p:spPr>
          <a:xfrm>
            <a:off x="330699" y="3274982"/>
            <a:ext cx="6850824" cy="4383118"/>
          </a:xfrm>
          <a:prstGeom prst="rect">
            <a:avLst/>
          </a:prstGeom>
        </p:spPr>
      </p:pic>
    </p:spTree>
    <p:extLst>
      <p:ext uri="{BB962C8B-B14F-4D97-AF65-F5344CB8AC3E}">
        <p14:creationId xmlns:p14="http://schemas.microsoft.com/office/powerpoint/2010/main" val="3017285744"/>
      </p:ext>
    </p:extLst>
  </p:cSld>
  <p:clrMapOvr>
    <a:masterClrMapping/>
  </p:clrMapOvr>
</p:sld>
</file>

<file path=ppt/theme/theme1.xml><?xml version="1.0" encoding="utf-8"?>
<a:theme xmlns:a="http://schemas.openxmlformats.org/drawingml/2006/main" name="B&amp;B Branded Footer">
  <a:themeElements>
    <a:clrScheme name="Brown &amp; Brown Retail">
      <a:dk1>
        <a:srgbClr val="002855"/>
      </a:dk1>
      <a:lt1>
        <a:srgbClr val="FFFFFF"/>
      </a:lt1>
      <a:dk2>
        <a:srgbClr val="000000"/>
      </a:dk2>
      <a:lt2>
        <a:srgbClr val="73A641"/>
      </a:lt2>
      <a:accent1>
        <a:srgbClr val="194F90"/>
      </a:accent1>
      <a:accent2>
        <a:srgbClr val="7BA5DE"/>
      </a:accent2>
      <a:accent3>
        <a:srgbClr val="BA2031"/>
      </a:accent3>
      <a:accent4>
        <a:srgbClr val="F9B746"/>
      </a:accent4>
      <a:accent5>
        <a:srgbClr val="C7C8CA"/>
      </a:accent5>
      <a:accent6>
        <a:srgbClr val="6D6E71"/>
      </a:accent6>
      <a:hlink>
        <a:srgbClr val="194F90"/>
      </a:hlink>
      <a:folHlink>
        <a:srgbClr val="194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rown &amp; Brown Retail">
      <a:dk1>
        <a:srgbClr val="002855"/>
      </a:dk1>
      <a:lt1>
        <a:srgbClr val="FFFFFF"/>
      </a:lt1>
      <a:dk2>
        <a:srgbClr val="000000"/>
      </a:dk2>
      <a:lt2>
        <a:srgbClr val="73A641"/>
      </a:lt2>
      <a:accent1>
        <a:srgbClr val="194F90"/>
      </a:accent1>
      <a:accent2>
        <a:srgbClr val="7BA5DE"/>
      </a:accent2>
      <a:accent3>
        <a:srgbClr val="BA2031"/>
      </a:accent3>
      <a:accent4>
        <a:srgbClr val="F9B746"/>
      </a:accent4>
      <a:accent5>
        <a:srgbClr val="C7C8CA"/>
      </a:accent5>
      <a:accent6>
        <a:srgbClr val="6D6E71"/>
      </a:accent6>
      <a:hlink>
        <a:srgbClr val="194F90"/>
      </a:hlink>
      <a:folHlink>
        <a:srgbClr val="194F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own and brown" id="{0A1F6DFB-9B7B-4FCD-897B-2408C73A0049}" vid="{C089EFCF-5F4E-4354-A1A4-76F61F140A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ea12812-8b7a-4ba1-a9b8-aef04b5c7af6" xsi:nil="true"/>
    <lcf76f155ced4ddcb4097134ff3c332f xmlns="04de75b0-a111-4fd7-9c8d-7160c59d7f5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854BE21F97464980F0DD3AB918FAA3" ma:contentTypeVersion="18" ma:contentTypeDescription="Create a new document." ma:contentTypeScope="" ma:versionID="b1dd02e6695ae6eb1ef93d7c37332178">
  <xsd:schema xmlns:xsd="http://www.w3.org/2001/XMLSchema" xmlns:xs="http://www.w3.org/2001/XMLSchema" xmlns:p="http://schemas.microsoft.com/office/2006/metadata/properties" xmlns:ns2="04de75b0-a111-4fd7-9c8d-7160c59d7f5c" xmlns:ns3="cea12812-8b7a-4ba1-a9b8-aef04b5c7af6" targetNamespace="http://schemas.microsoft.com/office/2006/metadata/properties" ma:root="true" ma:fieldsID="efecd15623611c6943fa73a3825057d1" ns2:_="" ns3:_="">
    <xsd:import namespace="04de75b0-a111-4fd7-9c8d-7160c59d7f5c"/>
    <xsd:import namespace="cea12812-8b7a-4ba1-a9b8-aef04b5c7a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de75b0-a111-4fd7-9c8d-7160c59d7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c39f301-500d-4d3d-89be-f74bca13b02a"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a12812-8b7a-4ba1-a9b8-aef04b5c7af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1377c80-8205-4f01-8cfa-58e1844b7e09}" ma:internalName="TaxCatchAll" ma:showField="CatchAllData" ma:web="cea12812-8b7a-4ba1-a9b8-aef04b5c7a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21DFE7-2F7E-45D7-B082-2969A3ADAA7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4d58ea5-0ee7-4ef5-add0-38845e659f68"/>
    <ds:schemaRef ds:uri="http://purl.org/dc/elements/1.1/"/>
    <ds:schemaRef ds:uri="http://schemas.microsoft.com/office/2006/metadata/properties"/>
    <ds:schemaRef ds:uri="bd388c2b-9df9-47ea-8d53-c36510442199"/>
    <ds:schemaRef ds:uri="http://www.w3.org/XML/1998/namespace"/>
    <ds:schemaRef ds:uri="http://purl.org/dc/dcmitype/"/>
    <ds:schemaRef ds:uri="fd4fc29d-c4dd-40d1-8bae-a47fb1d68cee"/>
    <ds:schemaRef ds:uri="f2ae3926-f3db-45b6-8333-c00eb88ee7b3"/>
    <ds:schemaRef ds:uri="84eb469c-86db-4bdd-a7e1-734a4411808b"/>
    <ds:schemaRef ds:uri="0d569be5-9031-4ba7-a736-d0973aaaae82"/>
    <ds:schemaRef ds:uri="http://schemas.microsoft.com/sharepoint/v3"/>
  </ds:schemaRefs>
</ds:datastoreItem>
</file>

<file path=customXml/itemProps2.xml><?xml version="1.0" encoding="utf-8"?>
<ds:datastoreItem xmlns:ds="http://schemas.openxmlformats.org/officeDocument/2006/customXml" ds:itemID="{B3119A29-121D-4EBE-90F0-C5740560A1B9}">
  <ds:schemaRefs>
    <ds:schemaRef ds:uri="http://schemas.microsoft.com/sharepoint/v3/contenttype/forms"/>
  </ds:schemaRefs>
</ds:datastoreItem>
</file>

<file path=customXml/itemProps3.xml><?xml version="1.0" encoding="utf-8"?>
<ds:datastoreItem xmlns:ds="http://schemas.openxmlformats.org/officeDocument/2006/customXml" ds:itemID="{AE78C4B6-B48A-4052-A3EB-58B630626B74}"/>
</file>

<file path=docProps/app.xml><?xml version="1.0" encoding="utf-8"?>
<Properties xmlns="http://schemas.openxmlformats.org/officeDocument/2006/extended-properties" xmlns:vt="http://schemas.openxmlformats.org/officeDocument/2006/docPropsVTypes">
  <Template/>
  <TotalTime>1297</TotalTime>
  <Words>1919</Words>
  <Application>Microsoft Office PowerPoint</Application>
  <PresentationFormat>Custom</PresentationFormat>
  <Paragraphs>167</Paragraphs>
  <Slides>17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B&amp;B Branded Footer</vt:lpstr>
      <vt:lpstr>BLANK</vt:lpstr>
      <vt:lpstr>PowerPoint Presentation</vt:lpstr>
      <vt:lpstr>PowerPoint Presentation</vt:lpstr>
      <vt:lpstr>PowerPoint Presentation</vt:lpstr>
      <vt:lpstr>Proviso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Qualifying Wellness Activities Specifics on Your 2025 - 2026 Program</vt:lpstr>
      <vt:lpstr>Qualifying Wellness Activities Specifics on Your 2025 - 2026 Program</vt:lpstr>
      <vt:lpstr>Qualifying Wellness Activities Specifics on Your 2025 - 2026 Program</vt:lpstr>
      <vt:lpstr>Program FAQs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EB Guide Template</dc:title>
  <dc:creator>Sarah Nash</dc:creator>
  <cp:lastModifiedBy>Mary Schweer</cp:lastModifiedBy>
  <cp:revision>172</cp:revision>
  <dcterms:created xsi:type="dcterms:W3CDTF">2018-08-07T15:18:36Z</dcterms:created>
  <dcterms:modified xsi:type="dcterms:W3CDTF">2025-08-19T14:03:09Z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lContentTargetOptionsFour">
    <vt:lpwstr/>
  </property>
  <property fmtid="{D5CDD505-2E9C-101B-9397-08002B2CF9AE}" pid="3" name="OwlTags">
    <vt:lpwstr/>
  </property>
  <property fmtid="{D5CDD505-2E9C-101B-9397-08002B2CF9AE}" pid="4" name="OwlDocPortalCategory">
    <vt:lpwstr/>
  </property>
  <property fmtid="{D5CDD505-2E9C-101B-9397-08002B2CF9AE}" pid="5" name="OwlContentTargetOptionsThree">
    <vt:lpwstr/>
  </property>
  <property fmtid="{D5CDD505-2E9C-101B-9397-08002B2CF9AE}" pid="6" name="OwlContentTargetOptionsTwo">
    <vt:lpwstr/>
  </property>
  <property fmtid="{D5CDD505-2E9C-101B-9397-08002B2CF9AE}" pid="7" name="OwlDocPortalDepartment">
    <vt:lpwstr/>
  </property>
  <property fmtid="{D5CDD505-2E9C-101B-9397-08002B2CF9AE}" pid="8" name="OwlContentTargetOptionsOne">
    <vt:lpwstr/>
  </property>
  <property fmtid="{D5CDD505-2E9C-101B-9397-08002B2CF9AE}" pid="9" name="OwlDocPortalState">
    <vt:lpwstr/>
  </property>
  <property fmtid="{D5CDD505-2E9C-101B-9397-08002B2CF9AE}" pid="10" name="OwlDocPortalDivision">
    <vt:lpwstr/>
  </property>
  <property fmtid="{D5CDD505-2E9C-101B-9397-08002B2CF9AE}" pid="11" name="ComplianceAssetId">
    <vt:lpwstr/>
  </property>
  <property fmtid="{D5CDD505-2E9C-101B-9397-08002B2CF9AE}" pid="12" name="_ExtendedDescription">
    <vt:lpwstr/>
  </property>
  <property fmtid="{D5CDD505-2E9C-101B-9397-08002B2CF9AE}" pid="13" name="TriggerFlowInfo">
    <vt:lpwstr/>
  </property>
  <property fmtid="{D5CDD505-2E9C-101B-9397-08002B2CF9AE}" pid="14" name="CandC_Tax_15">
    <vt:lpwstr/>
  </property>
  <property fmtid="{D5CDD505-2E9C-101B-9397-08002B2CF9AE}" pid="15" name="CandC_Tax_10">
    <vt:lpwstr/>
  </property>
  <property fmtid="{D5CDD505-2E9C-101B-9397-08002B2CF9AE}" pid="16" name="CandC_Tax_9">
    <vt:lpwstr>10;#Employee Benefits|69c2ab4e-d793-40b4-9502-13d172cf844b;#15;#Retail Marketing Spot|098c090d-1c5b-4dfa-90ff-f287a188eb06</vt:lpwstr>
  </property>
  <property fmtid="{D5CDD505-2E9C-101B-9397-08002B2CF9AE}" pid="17" name="CandC_Tax_4">
    <vt:lpwstr/>
  </property>
  <property fmtid="{D5CDD505-2E9C-101B-9397-08002B2CF9AE}" pid="18" name="MediaServiceImageTags">
    <vt:lpwstr/>
  </property>
  <property fmtid="{D5CDD505-2E9C-101B-9397-08002B2CF9AE}" pid="19" name="CandC_Tax_16">
    <vt:lpwstr/>
  </property>
  <property fmtid="{D5CDD505-2E9C-101B-9397-08002B2CF9AE}" pid="20" name="CandC_Tax_11">
    <vt:lpwstr/>
  </property>
  <property fmtid="{D5CDD505-2E9C-101B-9397-08002B2CF9AE}" pid="21" name="CandC_Tax_5">
    <vt:lpwstr/>
  </property>
  <property fmtid="{D5CDD505-2E9C-101B-9397-08002B2CF9AE}" pid="22" name="CandC_Tax_3">
    <vt:lpwstr>12;#Retail|76b3a863-7917-4015-9503-e6daf2bb15cc</vt:lpwstr>
  </property>
  <property fmtid="{D5CDD505-2E9C-101B-9397-08002B2CF9AE}" pid="23" name="CandC_Tax_8">
    <vt:lpwstr>16;#Guide|9f1890f7-3d77-4928-866d-de0919859ab0</vt:lpwstr>
  </property>
  <property fmtid="{D5CDD505-2E9C-101B-9397-08002B2CF9AE}" pid="24" name="CandC_Tax_12">
    <vt:lpwstr/>
  </property>
  <property fmtid="{D5CDD505-2E9C-101B-9397-08002B2CF9AE}" pid="25" name="CandC_Tax_6">
    <vt:lpwstr/>
  </property>
  <property fmtid="{D5CDD505-2E9C-101B-9397-08002B2CF9AE}" pid="26" name="CandC_Tax_1">
    <vt:lpwstr/>
  </property>
  <property fmtid="{D5CDD505-2E9C-101B-9397-08002B2CF9AE}" pid="27" name="CandC_Tax_13">
    <vt:lpwstr/>
  </property>
  <property fmtid="{D5CDD505-2E9C-101B-9397-08002B2CF9AE}" pid="28" name="CandC_Tax_2">
    <vt:lpwstr/>
  </property>
  <property fmtid="{D5CDD505-2E9C-101B-9397-08002B2CF9AE}" pid="29" name="CandC_Tax_7">
    <vt:lpwstr/>
  </property>
  <property fmtid="{D5CDD505-2E9C-101B-9397-08002B2CF9AE}" pid="30" name="CandC_Tax_14">
    <vt:lpwstr/>
  </property>
  <property fmtid="{D5CDD505-2E9C-101B-9397-08002B2CF9AE}" pid="31" name="ContentTypeId">
    <vt:lpwstr>0x0101004B854BE21F97464980F0DD3AB918FAA3</vt:lpwstr>
  </property>
</Properties>
</file>